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Rubik Medium"/>
      <p:regular r:id="rId55"/>
      <p:bold r:id="rId56"/>
      <p:italic r:id="rId57"/>
      <p:boldItalic r:id="rId58"/>
    </p:embeddedFont>
    <p:embeddedFont>
      <p:font typeface="Rubik Light"/>
      <p:regular r:id="rId59"/>
      <p:bold r:id="rId60"/>
      <p:italic r:id="rId61"/>
      <p:boldItalic r:id="rId62"/>
    </p:embeddedFont>
    <p:embeddedFont>
      <p:font typeface="Proxima Nova"/>
      <p:regular r:id="rId63"/>
      <p:bold r:id="rId64"/>
      <p:italic r:id="rId65"/>
      <p:boldItalic r:id="rId66"/>
    </p:embeddedFont>
    <p:embeddedFont>
      <p:font typeface="Roboto Medium"/>
      <p:regular r:id="rId67"/>
      <p:bold r:id="rId68"/>
      <p:italic r:id="rId69"/>
      <p:boldItalic r:id="rId70"/>
    </p:embeddedFont>
    <p:embeddedFont>
      <p:font typeface="Amatic SC"/>
      <p:regular r:id="rId71"/>
      <p:bold r:id="rId72"/>
    </p:embeddedFont>
    <p:embeddedFont>
      <p:font typeface="Raleway Medium"/>
      <p:regular r:id="rId73"/>
      <p:bold r:id="rId74"/>
      <p:italic r:id="rId75"/>
      <p:boldItalic r:id="rId76"/>
    </p:embeddedFont>
    <p:embeddedFont>
      <p:font typeface="Proxima Nova Semibold"/>
      <p:regular r:id="rId77"/>
      <p:bold r:id="rId78"/>
      <p:boldItalic r:id="rId79"/>
    </p:embeddedFont>
    <p:embeddedFont>
      <p:font typeface="Rubik"/>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1BCCC3-A26C-4AF6-BF39-5BB67676AA98}">
  <a:tblStyle styleId="{2C1BCCC3-A26C-4AF6-BF39-5BB67676AA9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schemas.openxmlformats.org/officeDocument/2006/relationships/font" Target="fonts/Rubik-bold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ubik-regular.fntdata"/><Relationship Id="rId82" Type="http://schemas.openxmlformats.org/officeDocument/2006/relationships/font" Target="fonts/Rubik-italic.fntdata"/><Relationship Id="rId81" Type="http://schemas.openxmlformats.org/officeDocument/2006/relationships/font" Target="fonts/Rubik-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alewayMedium-regular.fntdata"/><Relationship Id="rId72" Type="http://schemas.openxmlformats.org/officeDocument/2006/relationships/font" Target="fonts/AmaticSC-bold.fntdata"/><Relationship Id="rId31" Type="http://schemas.openxmlformats.org/officeDocument/2006/relationships/slide" Target="slides/slide25.xml"/><Relationship Id="rId75" Type="http://schemas.openxmlformats.org/officeDocument/2006/relationships/font" Target="fonts/RalewayMedium-italic.fntdata"/><Relationship Id="rId30" Type="http://schemas.openxmlformats.org/officeDocument/2006/relationships/slide" Target="slides/slide24.xml"/><Relationship Id="rId74" Type="http://schemas.openxmlformats.org/officeDocument/2006/relationships/font" Target="fonts/RalewayMedium-bold.fntdata"/><Relationship Id="rId33" Type="http://schemas.openxmlformats.org/officeDocument/2006/relationships/slide" Target="slides/slide27.xml"/><Relationship Id="rId77" Type="http://schemas.openxmlformats.org/officeDocument/2006/relationships/font" Target="fonts/ProximaNovaSemibold-regular.fntdata"/><Relationship Id="rId32" Type="http://schemas.openxmlformats.org/officeDocument/2006/relationships/slide" Target="slides/slide26.xml"/><Relationship Id="rId76" Type="http://schemas.openxmlformats.org/officeDocument/2006/relationships/font" Target="fonts/RalewayMedium-boldItalic.fntdata"/><Relationship Id="rId35" Type="http://schemas.openxmlformats.org/officeDocument/2006/relationships/slide" Target="slides/slide29.xml"/><Relationship Id="rId79" Type="http://schemas.openxmlformats.org/officeDocument/2006/relationships/font" Target="fonts/ProximaNovaSemibold-boldItalic.fntdata"/><Relationship Id="rId34" Type="http://schemas.openxmlformats.org/officeDocument/2006/relationships/slide" Target="slides/slide28.xml"/><Relationship Id="rId78" Type="http://schemas.openxmlformats.org/officeDocument/2006/relationships/font" Target="fonts/ProximaNovaSemibold-bold.fntdata"/><Relationship Id="rId71" Type="http://schemas.openxmlformats.org/officeDocument/2006/relationships/font" Target="fonts/AmaticSC-regular.fntdata"/><Relationship Id="rId70" Type="http://schemas.openxmlformats.org/officeDocument/2006/relationships/font" Target="fonts/RobotoMedium-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ubikLight-boldItalic.fntdata"/><Relationship Id="rId61" Type="http://schemas.openxmlformats.org/officeDocument/2006/relationships/font" Target="fonts/RubikLight-italic.fntdata"/><Relationship Id="rId20" Type="http://schemas.openxmlformats.org/officeDocument/2006/relationships/slide" Target="slides/slide14.xml"/><Relationship Id="rId64" Type="http://schemas.openxmlformats.org/officeDocument/2006/relationships/font" Target="fonts/ProximaNova-bold.fntdata"/><Relationship Id="rId63" Type="http://schemas.openxmlformats.org/officeDocument/2006/relationships/font" Target="fonts/ProximaNova-regular.fntdata"/><Relationship Id="rId22" Type="http://schemas.openxmlformats.org/officeDocument/2006/relationships/slide" Target="slides/slide16.xml"/><Relationship Id="rId66" Type="http://schemas.openxmlformats.org/officeDocument/2006/relationships/font" Target="fonts/ProximaNova-boldItalic.fntdata"/><Relationship Id="rId21" Type="http://schemas.openxmlformats.org/officeDocument/2006/relationships/slide" Target="slides/slide15.xml"/><Relationship Id="rId65" Type="http://schemas.openxmlformats.org/officeDocument/2006/relationships/font" Target="fonts/ProximaNova-italic.fntdata"/><Relationship Id="rId24" Type="http://schemas.openxmlformats.org/officeDocument/2006/relationships/slide" Target="slides/slide18.xml"/><Relationship Id="rId68" Type="http://schemas.openxmlformats.org/officeDocument/2006/relationships/font" Target="fonts/RobotoMedium-bold.fntdata"/><Relationship Id="rId23" Type="http://schemas.openxmlformats.org/officeDocument/2006/relationships/slide" Target="slides/slide17.xml"/><Relationship Id="rId67" Type="http://schemas.openxmlformats.org/officeDocument/2006/relationships/font" Target="fonts/RobotoMedium-regular.fntdata"/><Relationship Id="rId60" Type="http://schemas.openxmlformats.org/officeDocument/2006/relationships/font" Target="fonts/RubikLight-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ubikMedium-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ubikMedium-italic.fntdata"/><Relationship Id="rId12" Type="http://schemas.openxmlformats.org/officeDocument/2006/relationships/slide" Target="slides/slide6.xml"/><Relationship Id="rId56" Type="http://schemas.openxmlformats.org/officeDocument/2006/relationships/font" Target="fonts/RubikMedium-bold.fntdata"/><Relationship Id="rId15" Type="http://schemas.openxmlformats.org/officeDocument/2006/relationships/slide" Target="slides/slide9.xml"/><Relationship Id="rId59" Type="http://schemas.openxmlformats.org/officeDocument/2006/relationships/font" Target="fonts/RubikLight-regular.fntdata"/><Relationship Id="rId14" Type="http://schemas.openxmlformats.org/officeDocument/2006/relationships/slide" Target="slides/slide8.xml"/><Relationship Id="rId58" Type="http://schemas.openxmlformats.org/officeDocument/2006/relationships/font" Target="fonts/Rubik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8bf20f0aa0_2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bf20f0aa0_2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8bcb4b9847_1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8bcb4b9847_1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8b71a46c7b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b71a46c7b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8bcb4b9847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8bcb4b9847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8b71a46c7b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8b71a46c7b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8bcb4b9847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8bcb4b9847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8bcb4b9847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8bcb4b9847_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8bcb4b9847_1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8bcb4b9847_1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8bcb4b9847_1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8bcb4b9847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8bcb4b9847_1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8bcb4b9847_1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8bf20f0aa0_4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8bf20f0aa0_4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8852954f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8852954f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8bcb4b9847_1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8bcb4b9847_1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8bcb4b9847_1_2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8bcb4b9847_1_2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8bcb4b9847_1_2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8bcb4b9847_1_2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8bcb4b9847_1_2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8bcb4b9847_1_2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8bf20f0aa0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8bf20f0aa0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8bcb4b9847_1_2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8bcb4b9847_1_2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8bcb4b9847_1_2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8bcb4b9847_1_2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8bf20f0aa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8bf20f0aa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8bcb4b9847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8bcb4b984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8bf20f0aa0_2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8bf20f0aa0_2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8bf20f0aa0_2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8bf20f0aa0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8bf20f0aa0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8bf20f0aa0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a211faea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a211faea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8bcb4b9847_1_8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8bcb4b9847_1_8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a211faea2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a211faea2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a211faea2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a211faea2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a211faea2d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a211faea2d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4" name="Shape 4584"/>
        <p:cNvGrpSpPr/>
        <p:nvPr/>
      </p:nvGrpSpPr>
      <p:grpSpPr>
        <a:xfrm>
          <a:off x="0" y="0"/>
          <a:ext cx="0" cy="0"/>
          <a:chOff x="0" y="0"/>
          <a:chExt cx="0" cy="0"/>
        </a:xfrm>
      </p:grpSpPr>
      <p:sp>
        <p:nvSpPr>
          <p:cNvPr id="4585" name="Google Shape;4585;ga211faea2d_0_3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6" name="Google Shape;4586;ga211faea2d_0_3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3" name="Shape 5003"/>
        <p:cNvGrpSpPr/>
        <p:nvPr/>
      </p:nvGrpSpPr>
      <p:grpSpPr>
        <a:xfrm>
          <a:off x="0" y="0"/>
          <a:ext cx="0" cy="0"/>
          <a:chOff x="0" y="0"/>
          <a:chExt cx="0" cy="0"/>
        </a:xfrm>
      </p:grpSpPr>
      <p:sp>
        <p:nvSpPr>
          <p:cNvPr id="5004" name="Google Shape;5004;ga211faea2d_0_3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5" name="Google Shape;5005;ga211faea2d_0_3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3" name="Shape 5173"/>
        <p:cNvGrpSpPr/>
        <p:nvPr/>
      </p:nvGrpSpPr>
      <p:grpSpPr>
        <a:xfrm>
          <a:off x="0" y="0"/>
          <a:ext cx="0" cy="0"/>
          <a:chOff x="0" y="0"/>
          <a:chExt cx="0" cy="0"/>
        </a:xfrm>
      </p:grpSpPr>
      <p:sp>
        <p:nvSpPr>
          <p:cNvPr id="5174" name="Google Shape;5174;ga211faea2d_0_3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5" name="Google Shape;5175;ga211faea2d_0_3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8bf20f0aa0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bf20f0aa0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8" name="Shape 5578"/>
        <p:cNvGrpSpPr/>
        <p:nvPr/>
      </p:nvGrpSpPr>
      <p:grpSpPr>
        <a:xfrm>
          <a:off x="0" y="0"/>
          <a:ext cx="0" cy="0"/>
          <a:chOff x="0" y="0"/>
          <a:chExt cx="0" cy="0"/>
        </a:xfrm>
      </p:grpSpPr>
      <p:sp>
        <p:nvSpPr>
          <p:cNvPr id="5579" name="Google Shape;5579;ga211faea2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0" name="Google Shape;5580;ga211faea2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8" name="Shape 5958"/>
        <p:cNvGrpSpPr/>
        <p:nvPr/>
      </p:nvGrpSpPr>
      <p:grpSpPr>
        <a:xfrm>
          <a:off x="0" y="0"/>
          <a:ext cx="0" cy="0"/>
          <a:chOff x="0" y="0"/>
          <a:chExt cx="0" cy="0"/>
        </a:xfrm>
      </p:grpSpPr>
      <p:sp>
        <p:nvSpPr>
          <p:cNvPr id="5959" name="Google Shape;5959;ga211faea2d_0_4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0" name="Google Shape;5960;ga211faea2d_0_4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2" name="Shape 6372"/>
        <p:cNvGrpSpPr/>
        <p:nvPr/>
      </p:nvGrpSpPr>
      <p:grpSpPr>
        <a:xfrm>
          <a:off x="0" y="0"/>
          <a:ext cx="0" cy="0"/>
          <a:chOff x="0" y="0"/>
          <a:chExt cx="0" cy="0"/>
        </a:xfrm>
      </p:grpSpPr>
      <p:sp>
        <p:nvSpPr>
          <p:cNvPr id="6373" name="Google Shape;6373;ga211faea2d_0_4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4" name="Google Shape;6374;ga211faea2d_0_4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3" name="Shape 6733"/>
        <p:cNvGrpSpPr/>
        <p:nvPr/>
      </p:nvGrpSpPr>
      <p:grpSpPr>
        <a:xfrm>
          <a:off x="0" y="0"/>
          <a:ext cx="0" cy="0"/>
          <a:chOff x="0" y="0"/>
          <a:chExt cx="0" cy="0"/>
        </a:xfrm>
      </p:grpSpPr>
      <p:sp>
        <p:nvSpPr>
          <p:cNvPr id="6734" name="Google Shape;6734;ga211faea2d_0_5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5" name="Google Shape;6735;ga211faea2d_0_5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3" name="Shape 7243"/>
        <p:cNvGrpSpPr/>
        <p:nvPr/>
      </p:nvGrpSpPr>
      <p:grpSpPr>
        <a:xfrm>
          <a:off x="0" y="0"/>
          <a:ext cx="0" cy="0"/>
          <a:chOff x="0" y="0"/>
          <a:chExt cx="0" cy="0"/>
        </a:xfrm>
      </p:grpSpPr>
      <p:sp>
        <p:nvSpPr>
          <p:cNvPr id="7244" name="Google Shape;7244;ga211faea2d_0_5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5" name="Google Shape;7245;ga211faea2d_0_5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3" name="Shape 7863"/>
        <p:cNvGrpSpPr/>
        <p:nvPr/>
      </p:nvGrpSpPr>
      <p:grpSpPr>
        <a:xfrm>
          <a:off x="0" y="0"/>
          <a:ext cx="0" cy="0"/>
          <a:chOff x="0" y="0"/>
          <a:chExt cx="0" cy="0"/>
        </a:xfrm>
      </p:grpSpPr>
      <p:sp>
        <p:nvSpPr>
          <p:cNvPr id="7864" name="Google Shape;7864;ga211faea2d_0_6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5" name="Google Shape;7865;ga211faea2d_0_6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7" name="Shape 8457"/>
        <p:cNvGrpSpPr/>
        <p:nvPr/>
      </p:nvGrpSpPr>
      <p:grpSpPr>
        <a:xfrm>
          <a:off x="0" y="0"/>
          <a:ext cx="0" cy="0"/>
          <a:chOff x="0" y="0"/>
          <a:chExt cx="0" cy="0"/>
        </a:xfrm>
      </p:grpSpPr>
      <p:sp>
        <p:nvSpPr>
          <p:cNvPr id="8458" name="Google Shape;8458;ga211faea2d_0_7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9" name="Google Shape;8459;ga211faea2d_0_7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8" name="Shape 8778"/>
        <p:cNvGrpSpPr/>
        <p:nvPr/>
      </p:nvGrpSpPr>
      <p:grpSpPr>
        <a:xfrm>
          <a:off x="0" y="0"/>
          <a:ext cx="0" cy="0"/>
          <a:chOff x="0" y="0"/>
          <a:chExt cx="0" cy="0"/>
        </a:xfrm>
      </p:grpSpPr>
      <p:sp>
        <p:nvSpPr>
          <p:cNvPr id="8779" name="Google Shape;8779;ga211faea2d_0_7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0" name="Google Shape;8780;ga211faea2d_0_7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3" name="Shape 9083"/>
        <p:cNvGrpSpPr/>
        <p:nvPr/>
      </p:nvGrpSpPr>
      <p:grpSpPr>
        <a:xfrm>
          <a:off x="0" y="0"/>
          <a:ext cx="0" cy="0"/>
          <a:chOff x="0" y="0"/>
          <a:chExt cx="0" cy="0"/>
        </a:xfrm>
      </p:grpSpPr>
      <p:sp>
        <p:nvSpPr>
          <p:cNvPr id="9084" name="Google Shape;9084;ga211faea2d_0_7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5" name="Google Shape;9085;ga211faea2d_0_7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b71a46c7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b71a46c7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bbf78f70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bbf78f70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b71a46c7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b71a46c7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8bcb4b9847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bcb4b9847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8bcb4b9847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bcb4b9847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nxth" TargetMode="External"/><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 Id="rId7" Type="http://schemas.openxmlformats.org/officeDocument/2006/relationships/hyperlink" Target="https://stories.freepik.com/"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zzle Presentation by Slidesgo" type="title">
  <p:cSld name="TITLE">
    <p:bg>
      <p:bgPr>
        <a:solidFill>
          <a:srgbClr val="73C6CB"/>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811850"/>
            <a:ext cx="5084100" cy="157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chemeClr val="lt1"/>
              </a:buClr>
              <a:buSzPts val="6000"/>
              <a:buFont typeface="Roboto Slab Medium"/>
              <a:buNone/>
              <a:defRPr sz="5000">
                <a:solidFill>
                  <a:schemeClr val="lt1"/>
                </a:solidFill>
                <a:latin typeface="Rubik Medium"/>
                <a:ea typeface="Rubik Medium"/>
                <a:cs typeface="Rubik Medium"/>
                <a:sym typeface="Rubik Medium"/>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791223" y="2825275"/>
            <a:ext cx="33135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Font typeface="Roboto Slab Medium"/>
              <a:buNone/>
              <a:defRPr>
                <a:solidFill>
                  <a:schemeClr val="lt1"/>
                </a:solidFill>
                <a:latin typeface="Rubik"/>
                <a:ea typeface="Rubik"/>
                <a:cs typeface="Rubik"/>
                <a:sym typeface="Rubik"/>
              </a:defRPr>
            </a:lvl1pPr>
            <a:lvl2pPr lvl="1" rtl="0">
              <a:lnSpc>
                <a:spcPct val="100000"/>
              </a:lnSpc>
              <a:spcBef>
                <a:spcPts val="160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 name="Shape 40"/>
        <p:cNvGrpSpPr/>
        <p:nvPr/>
      </p:nvGrpSpPr>
      <p:grpSpPr>
        <a:xfrm>
          <a:off x="0" y="0"/>
          <a:ext cx="0" cy="0"/>
          <a:chOff x="0" y="0"/>
          <a:chExt cx="0" cy="0"/>
        </a:xfrm>
      </p:grpSpPr>
      <p:sp>
        <p:nvSpPr>
          <p:cNvPr id="41" name="Google Shape;41;p11"/>
          <p:cNvSpPr txBox="1"/>
          <p:nvPr>
            <p:ph hasCustomPrompt="1" type="title"/>
          </p:nvPr>
        </p:nvSpPr>
        <p:spPr>
          <a:xfrm>
            <a:off x="1368750" y="1606750"/>
            <a:ext cx="6406500" cy="1310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2" name="Google Shape;42;p11"/>
          <p:cNvSpPr txBox="1"/>
          <p:nvPr>
            <p:ph idx="1" type="body"/>
          </p:nvPr>
        </p:nvSpPr>
        <p:spPr>
          <a:xfrm>
            <a:off x="1367100" y="2847425"/>
            <a:ext cx="6409800" cy="792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600">
                <a:solidFill>
                  <a:schemeClr val="accent3"/>
                </a:solidFill>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3" name="Google Shape;43;p11"/>
          <p:cNvSpPr/>
          <p:nvPr/>
        </p:nvSpPr>
        <p:spPr>
          <a:xfrm flipH="1" rot="-5400000">
            <a:off x="-831988" y="-844902"/>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1"/>
          <p:cNvSpPr/>
          <p:nvPr/>
        </p:nvSpPr>
        <p:spPr>
          <a:xfrm flipH="1" rot="5400000">
            <a:off x="6287162" y="3426286"/>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5"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HEADER_2">
    <p:spTree>
      <p:nvGrpSpPr>
        <p:cNvPr id="46" name="Shape 46"/>
        <p:cNvGrpSpPr/>
        <p:nvPr/>
      </p:nvGrpSpPr>
      <p:grpSpPr>
        <a:xfrm>
          <a:off x="0" y="0"/>
          <a:ext cx="0" cy="0"/>
          <a:chOff x="0" y="0"/>
          <a:chExt cx="0" cy="0"/>
        </a:xfrm>
      </p:grpSpPr>
      <p:sp>
        <p:nvSpPr>
          <p:cNvPr id="47" name="Google Shape;47;p13"/>
          <p:cNvSpPr txBox="1"/>
          <p:nvPr>
            <p:ph type="ctrTitle"/>
          </p:nvPr>
        </p:nvSpPr>
        <p:spPr>
          <a:xfrm>
            <a:off x="4468825" y="908000"/>
            <a:ext cx="3955200" cy="1178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6000"/>
              <a:buFont typeface="Roboto Slab Medium"/>
              <a:buNone/>
              <a:defRPr sz="7000">
                <a:solidFill>
                  <a:schemeClr val="lt1"/>
                </a:solidFill>
                <a:latin typeface="Rubik Medium"/>
                <a:ea typeface="Rubik Medium"/>
                <a:cs typeface="Rubik Medium"/>
                <a:sym typeface="Rubik Medium"/>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48" name="Google Shape;48;p13"/>
          <p:cNvSpPr txBox="1"/>
          <p:nvPr>
            <p:ph idx="1" type="subTitle"/>
          </p:nvPr>
        </p:nvSpPr>
        <p:spPr>
          <a:xfrm>
            <a:off x="4572000" y="2129963"/>
            <a:ext cx="38520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Font typeface="Roboto Slab Medium"/>
              <a:buNone/>
              <a:defRPr sz="1600">
                <a:solidFill>
                  <a:schemeClr val="lt1"/>
                </a:solidFill>
                <a:latin typeface="Rubik"/>
                <a:ea typeface="Rubik"/>
                <a:cs typeface="Rubik"/>
                <a:sym typeface="Rubik"/>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49" name="Google Shape;49;p13"/>
          <p:cNvSpPr/>
          <p:nvPr/>
        </p:nvSpPr>
        <p:spPr>
          <a:xfrm flipH="1" rot="-5400000">
            <a:off x="-831988" y="-1606902"/>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3"/>
          <p:cNvSpPr/>
          <p:nvPr/>
        </p:nvSpPr>
        <p:spPr>
          <a:xfrm flipH="1" rot="5400000">
            <a:off x="6567687" y="4174836"/>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p:cSld name="CUSTOM_9">
    <p:spTree>
      <p:nvGrpSpPr>
        <p:cNvPr id="51" name="Shape 51"/>
        <p:cNvGrpSpPr/>
        <p:nvPr/>
      </p:nvGrpSpPr>
      <p:grpSpPr>
        <a:xfrm>
          <a:off x="0" y="0"/>
          <a:ext cx="0" cy="0"/>
          <a:chOff x="0" y="0"/>
          <a:chExt cx="0" cy="0"/>
        </a:xfrm>
      </p:grpSpPr>
      <p:sp>
        <p:nvSpPr>
          <p:cNvPr id="52" name="Google Shape;52;p14"/>
          <p:cNvSpPr/>
          <p:nvPr/>
        </p:nvSpPr>
        <p:spPr>
          <a:xfrm rot="5399949">
            <a:off x="1035812" y="-2838469"/>
            <a:ext cx="4073897" cy="5423806"/>
          </a:xfrm>
          <a:custGeom>
            <a:rect b="b" l="l" r="r" t="t"/>
            <a:pathLst>
              <a:path extrusionOk="0" h="10808" w="8118">
                <a:moveTo>
                  <a:pt x="4010" y="1"/>
                </a:moveTo>
                <a:cubicBezTo>
                  <a:pt x="3104" y="1"/>
                  <a:pt x="2405" y="732"/>
                  <a:pt x="2405" y="1656"/>
                </a:cubicBezTo>
                <a:cubicBezTo>
                  <a:pt x="2405" y="2002"/>
                  <a:pt x="2543" y="2415"/>
                  <a:pt x="2818" y="2690"/>
                </a:cubicBezTo>
                <a:lnTo>
                  <a:pt x="0" y="2690"/>
                </a:lnTo>
                <a:lnTo>
                  <a:pt x="0" y="5442"/>
                </a:lnTo>
                <a:cubicBezTo>
                  <a:pt x="310" y="5193"/>
                  <a:pt x="665" y="5082"/>
                  <a:pt x="1013" y="5082"/>
                </a:cubicBezTo>
                <a:cubicBezTo>
                  <a:pt x="1817" y="5082"/>
                  <a:pt x="2584" y="5678"/>
                  <a:pt x="2680" y="6543"/>
                </a:cubicBezTo>
                <a:cubicBezTo>
                  <a:pt x="2778" y="7622"/>
                  <a:pt x="1934" y="8385"/>
                  <a:pt x="1042" y="8385"/>
                </a:cubicBezTo>
                <a:cubicBezTo>
                  <a:pt x="683" y="8385"/>
                  <a:pt x="316" y="8261"/>
                  <a:pt x="0" y="7984"/>
                </a:cubicBezTo>
                <a:lnTo>
                  <a:pt x="0" y="10808"/>
                </a:lnTo>
                <a:lnTo>
                  <a:pt x="7154" y="10808"/>
                </a:lnTo>
                <a:cubicBezTo>
                  <a:pt x="7705" y="10808"/>
                  <a:pt x="8117" y="10395"/>
                  <a:pt x="8117" y="9773"/>
                </a:cubicBezTo>
                <a:lnTo>
                  <a:pt x="8117" y="2690"/>
                </a:lnTo>
                <a:lnTo>
                  <a:pt x="5294" y="2690"/>
                </a:lnTo>
                <a:cubicBezTo>
                  <a:pt x="6191" y="1656"/>
                  <a:pt x="5503" y="5"/>
                  <a:pt x="4127" y="5"/>
                </a:cubicBezTo>
                <a:cubicBezTo>
                  <a:pt x="4088" y="2"/>
                  <a:pt x="4049" y="1"/>
                  <a:pt x="40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4"/>
          <p:cNvSpPr txBox="1"/>
          <p:nvPr>
            <p:ph type="title"/>
          </p:nvPr>
        </p:nvSpPr>
        <p:spPr>
          <a:xfrm>
            <a:off x="360825" y="652025"/>
            <a:ext cx="4047000" cy="9258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sz="5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4" name="Shape 54"/>
        <p:cNvGrpSpPr/>
        <p:nvPr/>
      </p:nvGrpSpPr>
      <p:grpSpPr>
        <a:xfrm>
          <a:off x="0" y="0"/>
          <a:ext cx="0" cy="0"/>
          <a:chOff x="0" y="0"/>
          <a:chExt cx="0" cy="0"/>
        </a:xfrm>
      </p:grpSpPr>
      <p:sp>
        <p:nvSpPr>
          <p:cNvPr id="55" name="Google Shape;55;p15"/>
          <p:cNvSpPr txBox="1"/>
          <p:nvPr>
            <p:ph hasCustomPrompt="1" type="title"/>
          </p:nvPr>
        </p:nvSpPr>
        <p:spPr>
          <a:xfrm>
            <a:off x="664250" y="2768088"/>
            <a:ext cx="2259300" cy="97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6" name="Google Shape;56;p15"/>
          <p:cNvSpPr txBox="1"/>
          <p:nvPr>
            <p:ph idx="1" type="subTitle"/>
          </p:nvPr>
        </p:nvSpPr>
        <p:spPr>
          <a:xfrm>
            <a:off x="795650" y="3666613"/>
            <a:ext cx="1996500" cy="99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solidFill>
                  <a:schemeClr val="accent3"/>
                </a:solidFill>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7" name="Google Shape;57;p15"/>
          <p:cNvSpPr txBox="1"/>
          <p:nvPr>
            <p:ph hasCustomPrompt="1" idx="2" type="title"/>
          </p:nvPr>
        </p:nvSpPr>
        <p:spPr>
          <a:xfrm>
            <a:off x="3425400" y="2768075"/>
            <a:ext cx="2259300" cy="97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8" name="Google Shape;58;p15"/>
          <p:cNvSpPr txBox="1"/>
          <p:nvPr>
            <p:ph idx="3" type="subTitle"/>
          </p:nvPr>
        </p:nvSpPr>
        <p:spPr>
          <a:xfrm>
            <a:off x="3556800" y="3666600"/>
            <a:ext cx="1996500" cy="99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solidFill>
                  <a:schemeClr val="accent6"/>
                </a:solidFill>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9" name="Google Shape;59;p15"/>
          <p:cNvSpPr txBox="1"/>
          <p:nvPr>
            <p:ph hasCustomPrompt="1" idx="4" type="title"/>
          </p:nvPr>
        </p:nvSpPr>
        <p:spPr>
          <a:xfrm>
            <a:off x="6220450" y="2768088"/>
            <a:ext cx="2259300" cy="97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0" name="Google Shape;60;p15"/>
          <p:cNvSpPr txBox="1"/>
          <p:nvPr>
            <p:ph idx="5" type="subTitle"/>
          </p:nvPr>
        </p:nvSpPr>
        <p:spPr>
          <a:xfrm>
            <a:off x="6351850" y="3666613"/>
            <a:ext cx="1996500" cy="99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solidFill>
                  <a:schemeClr val="lt2"/>
                </a:solidFill>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1" name="Google Shape;61;p15"/>
          <p:cNvSpPr txBox="1"/>
          <p:nvPr>
            <p:ph idx="6" type="title"/>
          </p:nvPr>
        </p:nvSpPr>
        <p:spPr>
          <a:xfrm>
            <a:off x="1117350" y="432500"/>
            <a:ext cx="69093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800"/>
              <a:buFont typeface="Rubik Medium"/>
              <a:buNone/>
              <a:defRPr sz="30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IG_NUMBER_1_1">
    <p:spTree>
      <p:nvGrpSpPr>
        <p:cNvPr id="62" name="Shape 62"/>
        <p:cNvGrpSpPr/>
        <p:nvPr/>
      </p:nvGrpSpPr>
      <p:grpSpPr>
        <a:xfrm>
          <a:off x="0" y="0"/>
          <a:ext cx="0" cy="0"/>
          <a:chOff x="0" y="0"/>
          <a:chExt cx="0" cy="0"/>
        </a:xfrm>
      </p:grpSpPr>
      <p:sp>
        <p:nvSpPr>
          <p:cNvPr id="63" name="Google Shape;63;p16"/>
          <p:cNvSpPr txBox="1"/>
          <p:nvPr>
            <p:ph hasCustomPrompt="1" type="title"/>
          </p:nvPr>
        </p:nvSpPr>
        <p:spPr>
          <a:xfrm>
            <a:off x="1364250" y="2071738"/>
            <a:ext cx="6415500" cy="97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65" name="Google Shape;65;p16"/>
          <p:cNvSpPr txBox="1"/>
          <p:nvPr>
            <p:ph hasCustomPrompt="1" idx="2" type="title"/>
          </p:nvPr>
        </p:nvSpPr>
        <p:spPr>
          <a:xfrm>
            <a:off x="1364250" y="488050"/>
            <a:ext cx="6415500" cy="97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6" name="Google Shape;66;p16"/>
          <p:cNvSpPr txBox="1"/>
          <p:nvPr>
            <p:ph hasCustomPrompt="1" idx="3" type="title"/>
          </p:nvPr>
        </p:nvSpPr>
        <p:spPr>
          <a:xfrm>
            <a:off x="1424275" y="3210225"/>
            <a:ext cx="6415500" cy="131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7" name="Google Shape;67;p16"/>
          <p:cNvSpPr txBox="1"/>
          <p:nvPr>
            <p:ph idx="1" type="subTitle"/>
          </p:nvPr>
        </p:nvSpPr>
        <p:spPr>
          <a:xfrm>
            <a:off x="1362450" y="1264450"/>
            <a:ext cx="6419100" cy="34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solidFill>
                  <a:schemeClr val="lt2"/>
                </a:solidFill>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8" name="Google Shape;68;p16"/>
          <p:cNvSpPr txBox="1"/>
          <p:nvPr>
            <p:ph idx="4" type="subTitle"/>
          </p:nvPr>
        </p:nvSpPr>
        <p:spPr>
          <a:xfrm>
            <a:off x="1362450" y="2836100"/>
            <a:ext cx="6419100" cy="34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solidFill>
                  <a:schemeClr val="accent3"/>
                </a:solidFill>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9" name="Google Shape;69;p16"/>
          <p:cNvSpPr txBox="1"/>
          <p:nvPr>
            <p:ph idx="5" type="subTitle"/>
          </p:nvPr>
        </p:nvSpPr>
        <p:spPr>
          <a:xfrm>
            <a:off x="1362450" y="4320475"/>
            <a:ext cx="6419100" cy="34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solidFill>
                  <a:schemeClr val="accent4"/>
                </a:solidFill>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0" name="Google Shape;70;p16"/>
          <p:cNvSpPr/>
          <p:nvPr/>
        </p:nvSpPr>
        <p:spPr>
          <a:xfrm>
            <a:off x="-1815000" y="-519152"/>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6"/>
          <p:cNvSpPr/>
          <p:nvPr/>
        </p:nvSpPr>
        <p:spPr>
          <a:xfrm rot="10800000">
            <a:off x="7572000" y="2651098"/>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_1_1">
    <p:spTree>
      <p:nvGrpSpPr>
        <p:cNvPr id="72" name="Shape 72"/>
        <p:cNvGrpSpPr/>
        <p:nvPr/>
      </p:nvGrpSpPr>
      <p:grpSpPr>
        <a:xfrm>
          <a:off x="0" y="0"/>
          <a:ext cx="0" cy="0"/>
          <a:chOff x="0" y="0"/>
          <a:chExt cx="0" cy="0"/>
        </a:xfrm>
      </p:grpSpPr>
      <p:sp>
        <p:nvSpPr>
          <p:cNvPr id="73" name="Google Shape;73;p17"/>
          <p:cNvSpPr/>
          <p:nvPr/>
        </p:nvSpPr>
        <p:spPr>
          <a:xfrm flipH="1" rot="-5400000">
            <a:off x="-432938" y="1428773"/>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7"/>
          <p:cNvSpPr txBox="1"/>
          <p:nvPr>
            <p:ph idx="1" type="subTitle"/>
          </p:nvPr>
        </p:nvSpPr>
        <p:spPr>
          <a:xfrm>
            <a:off x="3657600" y="2062200"/>
            <a:ext cx="14928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Font typeface="Rubik Light"/>
              <a:buNone/>
              <a:defRPr sz="10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5" name="Google Shape;75;p17"/>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800"/>
              <a:buFont typeface="Rubik Medium"/>
              <a:buNone/>
              <a:defRPr sz="30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7"/>
          <p:cNvSpPr txBox="1"/>
          <p:nvPr>
            <p:ph idx="2" type="title"/>
          </p:nvPr>
        </p:nvSpPr>
        <p:spPr>
          <a:xfrm>
            <a:off x="1053000" y="1347000"/>
            <a:ext cx="1241100" cy="972300"/>
          </a:xfrm>
          <a:prstGeom prst="rect">
            <a:avLst/>
          </a:prstGeom>
        </p:spPr>
        <p:txBody>
          <a:bodyPr anchorCtr="0" anchor="t" bIns="91425" lIns="91425" spcFirstLastPara="1" rIns="91425" wrap="square" tIns="91425">
            <a:noAutofit/>
          </a:bodyPr>
          <a:lstStyle>
            <a:lvl1pPr lvl="0" rtl="0" algn="r">
              <a:lnSpc>
                <a:spcPct val="90000"/>
              </a:lnSpc>
              <a:spcBef>
                <a:spcPts val="0"/>
              </a:spcBef>
              <a:spcAft>
                <a:spcPts val="0"/>
              </a:spcAft>
              <a:buClr>
                <a:schemeClr val="dk2"/>
              </a:buClr>
              <a:buSzPts val="1400"/>
              <a:buNone/>
              <a:defRPr sz="1600">
                <a:solidFill>
                  <a:schemeClr val="dk2"/>
                </a:solidFill>
                <a:latin typeface="Rubik"/>
                <a:ea typeface="Rubik"/>
                <a:cs typeface="Rubik"/>
                <a:sym typeface="Rubik"/>
              </a:defRPr>
            </a:lvl1pPr>
            <a:lvl2pPr lvl="1" rtl="0">
              <a:spcBef>
                <a:spcPts val="160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extLst>
    <p:ext uri="{DCECCB84-F9BA-43D5-87BE-67443E8EF086}">
      <p15:sldGuideLst>
        <p15:guide id="1" orient="horz" pos="1085">
          <p15:clr>
            <a:srgbClr val="FA7B17"/>
          </p15:clr>
        </p15:guide>
        <p15:guide id="2" pos="230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_2_1">
    <p:spTree>
      <p:nvGrpSpPr>
        <p:cNvPr id="77" name="Shape 77"/>
        <p:cNvGrpSpPr/>
        <p:nvPr/>
      </p:nvGrpSpPr>
      <p:grpSpPr>
        <a:xfrm>
          <a:off x="0" y="0"/>
          <a:ext cx="0" cy="0"/>
          <a:chOff x="0" y="0"/>
          <a:chExt cx="0" cy="0"/>
        </a:xfrm>
      </p:grpSpPr>
      <p:sp>
        <p:nvSpPr>
          <p:cNvPr id="78" name="Google Shape;78;p18"/>
          <p:cNvSpPr/>
          <p:nvPr/>
        </p:nvSpPr>
        <p:spPr>
          <a:xfrm rot="5400000">
            <a:off x="6157312" y="1476648"/>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8"/>
          <p:cNvSpPr txBox="1"/>
          <p:nvPr>
            <p:ph idx="1" type="subTitle"/>
          </p:nvPr>
        </p:nvSpPr>
        <p:spPr>
          <a:xfrm>
            <a:off x="3005200" y="2217300"/>
            <a:ext cx="1656900" cy="338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Font typeface="Rubik Light"/>
              <a:buNone/>
              <a:defRPr sz="10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0" name="Google Shape;80;p18"/>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800"/>
              <a:buFont typeface="Rubik Medium"/>
              <a:buNone/>
              <a:defRPr sz="30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18"/>
          <p:cNvSpPr txBox="1"/>
          <p:nvPr>
            <p:ph idx="2" type="title"/>
          </p:nvPr>
        </p:nvSpPr>
        <p:spPr>
          <a:xfrm>
            <a:off x="6761500" y="1454475"/>
            <a:ext cx="1499400" cy="9723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accent6"/>
              </a:buClr>
              <a:buSzPts val="1400"/>
              <a:buNone/>
              <a:defRPr sz="1600">
                <a:solidFill>
                  <a:schemeClr val="accent6"/>
                </a:solidFill>
                <a:latin typeface="Rubik"/>
                <a:ea typeface="Rubik"/>
                <a:cs typeface="Rubik"/>
                <a:sym typeface="Rubik"/>
              </a:defRPr>
            </a:lvl1pPr>
            <a:lvl2pPr lvl="1" rtl="0">
              <a:spcBef>
                <a:spcPts val="160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_3">
    <p:spTree>
      <p:nvGrpSpPr>
        <p:cNvPr id="82" name="Shape 82"/>
        <p:cNvGrpSpPr/>
        <p:nvPr/>
      </p:nvGrpSpPr>
      <p:grpSpPr>
        <a:xfrm>
          <a:off x="0" y="0"/>
          <a:ext cx="0" cy="0"/>
          <a:chOff x="0" y="0"/>
          <a:chExt cx="0" cy="0"/>
        </a:xfrm>
      </p:grpSpPr>
      <p:sp>
        <p:nvSpPr>
          <p:cNvPr id="83" name="Google Shape;83;p19"/>
          <p:cNvSpPr/>
          <p:nvPr/>
        </p:nvSpPr>
        <p:spPr>
          <a:xfrm rot="5400000">
            <a:off x="6157312" y="1552848"/>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9"/>
          <p:cNvSpPr txBox="1"/>
          <p:nvPr>
            <p:ph type="title"/>
          </p:nvPr>
        </p:nvSpPr>
        <p:spPr>
          <a:xfrm>
            <a:off x="6761500" y="1454475"/>
            <a:ext cx="1499400" cy="9723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400"/>
              <a:buNone/>
              <a:defRPr sz="1600">
                <a:solidFill>
                  <a:schemeClr val="dk2"/>
                </a:solidFill>
                <a:latin typeface="Rubik"/>
                <a:ea typeface="Rubik"/>
                <a:cs typeface="Rubik"/>
                <a:sym typeface="Rubik"/>
              </a:defRPr>
            </a:lvl1pPr>
            <a:lvl2pPr lvl="1" rtl="0">
              <a:spcBef>
                <a:spcPts val="160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19"/>
          <p:cNvSpPr txBox="1"/>
          <p:nvPr>
            <p:ph idx="1" type="subTitle"/>
          </p:nvPr>
        </p:nvSpPr>
        <p:spPr>
          <a:xfrm>
            <a:off x="1137850" y="4250700"/>
            <a:ext cx="4628100" cy="32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Font typeface="Rubik Light"/>
              <a:buNone/>
              <a:defRPr sz="10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6" name="Google Shape;86;p19"/>
          <p:cNvSpPr txBox="1"/>
          <p:nvPr>
            <p:ph idx="2" type="title"/>
          </p:nvPr>
        </p:nvSpPr>
        <p:spPr>
          <a:xfrm>
            <a:off x="1117350" y="432500"/>
            <a:ext cx="69093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800"/>
              <a:buFont typeface="Rubik Medium"/>
              <a:buNone/>
              <a:defRPr sz="30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5_1_1">
    <p:spTree>
      <p:nvGrpSpPr>
        <p:cNvPr id="87" name="Shape 87"/>
        <p:cNvGrpSpPr/>
        <p:nvPr/>
      </p:nvGrpSpPr>
      <p:grpSpPr>
        <a:xfrm>
          <a:off x="0" y="0"/>
          <a:ext cx="0" cy="0"/>
          <a:chOff x="0" y="0"/>
          <a:chExt cx="0" cy="0"/>
        </a:xfrm>
      </p:grpSpPr>
      <p:sp>
        <p:nvSpPr>
          <p:cNvPr id="88" name="Google Shape;88;p20"/>
          <p:cNvSpPr txBox="1"/>
          <p:nvPr>
            <p:ph type="title"/>
          </p:nvPr>
        </p:nvSpPr>
        <p:spPr>
          <a:xfrm>
            <a:off x="1666500" y="432500"/>
            <a:ext cx="58110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800"/>
              <a:buFont typeface="Rubik Medium"/>
              <a:buNone/>
              <a:defRPr sz="30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20"/>
          <p:cNvSpPr txBox="1"/>
          <p:nvPr>
            <p:ph idx="1" type="subTitle"/>
          </p:nvPr>
        </p:nvSpPr>
        <p:spPr>
          <a:xfrm>
            <a:off x="720225" y="4044375"/>
            <a:ext cx="2354700" cy="73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Rubik"/>
              <a:buNone/>
              <a:defRPr sz="14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0" name="Google Shape;90;p20"/>
          <p:cNvSpPr txBox="1"/>
          <p:nvPr>
            <p:ph idx="2" type="subTitle"/>
          </p:nvPr>
        </p:nvSpPr>
        <p:spPr>
          <a:xfrm>
            <a:off x="3392575" y="4044375"/>
            <a:ext cx="2359200" cy="731400"/>
          </a:xfrm>
          <a:prstGeom prst="rect">
            <a:avLst/>
          </a:prstGeom>
        </p:spPr>
        <p:txBody>
          <a:bodyPr anchorCtr="0" anchor="t" bIns="91425" lIns="91425" spcFirstLastPara="1" rIns="91425" wrap="square" tIns="91425">
            <a:noAutofit/>
          </a:bodyPr>
          <a:lstStyle>
            <a:lvl1pPr indent="-114300" lvl="0" marL="0" marR="0" rtl="0" algn="ctr">
              <a:lnSpc>
                <a:spcPct val="115000"/>
              </a:lnSpc>
              <a:spcBef>
                <a:spcPts val="0"/>
              </a:spcBef>
              <a:spcAft>
                <a:spcPts val="0"/>
              </a:spcAft>
              <a:buSzPts val="1800"/>
              <a:buFont typeface="Rubik"/>
              <a:buNone/>
              <a:defRPr sz="14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1" name="Google Shape;91;p20"/>
          <p:cNvSpPr txBox="1"/>
          <p:nvPr>
            <p:ph idx="3" type="subTitle"/>
          </p:nvPr>
        </p:nvSpPr>
        <p:spPr>
          <a:xfrm>
            <a:off x="714925" y="3720975"/>
            <a:ext cx="2359200" cy="39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ubik Medium"/>
              <a:buNone/>
              <a:defRPr>
                <a:solidFill>
                  <a:schemeClr val="accent4"/>
                </a:solidFill>
                <a:latin typeface="Rubik Medium"/>
                <a:ea typeface="Rubik Medium"/>
                <a:cs typeface="Rubik Medium"/>
                <a:sym typeface="Rubik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2" name="Google Shape;92;p20"/>
          <p:cNvSpPr txBox="1"/>
          <p:nvPr>
            <p:ph idx="4" type="subTitle"/>
          </p:nvPr>
        </p:nvSpPr>
        <p:spPr>
          <a:xfrm>
            <a:off x="3392175" y="3720975"/>
            <a:ext cx="2359200" cy="39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ubik Medium"/>
              <a:buNone/>
              <a:defRPr>
                <a:solidFill>
                  <a:schemeClr val="lt2"/>
                </a:solidFill>
                <a:latin typeface="Rubik Medium"/>
                <a:ea typeface="Rubik Medium"/>
                <a:cs typeface="Rubik Medium"/>
                <a:sym typeface="Rubik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3" name="Google Shape;93;p20"/>
          <p:cNvSpPr txBox="1"/>
          <p:nvPr>
            <p:ph idx="5" type="subTitle"/>
          </p:nvPr>
        </p:nvSpPr>
        <p:spPr>
          <a:xfrm>
            <a:off x="6069425" y="4044375"/>
            <a:ext cx="2359200" cy="731400"/>
          </a:xfrm>
          <a:prstGeom prst="rect">
            <a:avLst/>
          </a:prstGeom>
        </p:spPr>
        <p:txBody>
          <a:bodyPr anchorCtr="0" anchor="t" bIns="91425" lIns="91425" spcFirstLastPara="1" rIns="91425" wrap="square" tIns="91425">
            <a:noAutofit/>
          </a:bodyPr>
          <a:lstStyle>
            <a:lvl1pPr indent="-114300" lvl="0" marL="0" marR="0" rtl="0" algn="ctr">
              <a:lnSpc>
                <a:spcPct val="115000"/>
              </a:lnSpc>
              <a:spcBef>
                <a:spcPts val="0"/>
              </a:spcBef>
              <a:spcAft>
                <a:spcPts val="0"/>
              </a:spcAft>
              <a:buSzPts val="1800"/>
              <a:buFont typeface="Rubik"/>
              <a:buNone/>
              <a:defRPr sz="14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4" name="Google Shape;94;p20"/>
          <p:cNvSpPr txBox="1"/>
          <p:nvPr>
            <p:ph idx="6" type="subTitle"/>
          </p:nvPr>
        </p:nvSpPr>
        <p:spPr>
          <a:xfrm>
            <a:off x="6069425" y="3720975"/>
            <a:ext cx="2359200" cy="39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ubik Medium"/>
              <a:buNone/>
              <a:defRPr>
                <a:solidFill>
                  <a:schemeClr val="accent3"/>
                </a:solidFill>
                <a:latin typeface="Rubik Medium"/>
                <a:ea typeface="Rubik Medium"/>
                <a:cs typeface="Rubik Medium"/>
                <a:sym typeface="Rubik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5" name="Google Shape;95;p20"/>
          <p:cNvSpPr txBox="1"/>
          <p:nvPr>
            <p:ph idx="7" type="subTitle"/>
          </p:nvPr>
        </p:nvSpPr>
        <p:spPr>
          <a:xfrm>
            <a:off x="720675" y="2480500"/>
            <a:ext cx="2354700" cy="73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Rubik"/>
              <a:buNone/>
              <a:defRPr sz="14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6" name="Google Shape;96;p20"/>
          <p:cNvSpPr txBox="1"/>
          <p:nvPr>
            <p:ph idx="8" type="subTitle"/>
          </p:nvPr>
        </p:nvSpPr>
        <p:spPr>
          <a:xfrm>
            <a:off x="3393025" y="2480500"/>
            <a:ext cx="2359200" cy="731400"/>
          </a:xfrm>
          <a:prstGeom prst="rect">
            <a:avLst/>
          </a:prstGeom>
        </p:spPr>
        <p:txBody>
          <a:bodyPr anchorCtr="0" anchor="t" bIns="91425" lIns="91425" spcFirstLastPara="1" rIns="91425" wrap="square" tIns="91425">
            <a:noAutofit/>
          </a:bodyPr>
          <a:lstStyle>
            <a:lvl1pPr indent="-114300" lvl="0" marL="0" marR="0" rtl="0" algn="ctr">
              <a:lnSpc>
                <a:spcPct val="115000"/>
              </a:lnSpc>
              <a:spcBef>
                <a:spcPts val="0"/>
              </a:spcBef>
              <a:spcAft>
                <a:spcPts val="0"/>
              </a:spcAft>
              <a:buSzPts val="1800"/>
              <a:buFont typeface="Rubik"/>
              <a:buNone/>
              <a:defRPr sz="14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7" name="Google Shape;97;p20"/>
          <p:cNvSpPr txBox="1"/>
          <p:nvPr>
            <p:ph idx="9" type="subTitle"/>
          </p:nvPr>
        </p:nvSpPr>
        <p:spPr>
          <a:xfrm>
            <a:off x="715375" y="2157100"/>
            <a:ext cx="2359200" cy="39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ubik Medium"/>
              <a:buNone/>
              <a:defRPr>
                <a:solidFill>
                  <a:schemeClr val="lt2"/>
                </a:solidFill>
                <a:latin typeface="Rubik Medium"/>
                <a:ea typeface="Rubik Medium"/>
                <a:cs typeface="Rubik Medium"/>
                <a:sym typeface="Rubik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8" name="Google Shape;98;p20"/>
          <p:cNvSpPr txBox="1"/>
          <p:nvPr>
            <p:ph idx="13" type="subTitle"/>
          </p:nvPr>
        </p:nvSpPr>
        <p:spPr>
          <a:xfrm>
            <a:off x="3392625" y="2157100"/>
            <a:ext cx="2359200" cy="39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ubik Medium"/>
              <a:buNone/>
              <a:defRPr>
                <a:solidFill>
                  <a:schemeClr val="accent3"/>
                </a:solidFill>
                <a:latin typeface="Rubik Medium"/>
                <a:ea typeface="Rubik Medium"/>
                <a:cs typeface="Rubik Medium"/>
                <a:sym typeface="Rubik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9" name="Google Shape;99;p20"/>
          <p:cNvSpPr txBox="1"/>
          <p:nvPr>
            <p:ph idx="14" type="subTitle"/>
          </p:nvPr>
        </p:nvSpPr>
        <p:spPr>
          <a:xfrm>
            <a:off x="6069875" y="2480500"/>
            <a:ext cx="2359200" cy="731400"/>
          </a:xfrm>
          <a:prstGeom prst="rect">
            <a:avLst/>
          </a:prstGeom>
        </p:spPr>
        <p:txBody>
          <a:bodyPr anchorCtr="0" anchor="t" bIns="91425" lIns="91425" spcFirstLastPara="1" rIns="91425" wrap="square" tIns="91425">
            <a:noAutofit/>
          </a:bodyPr>
          <a:lstStyle>
            <a:lvl1pPr indent="-114300" lvl="0" marL="0" marR="0" rtl="0" algn="ctr">
              <a:lnSpc>
                <a:spcPct val="115000"/>
              </a:lnSpc>
              <a:spcBef>
                <a:spcPts val="0"/>
              </a:spcBef>
              <a:spcAft>
                <a:spcPts val="0"/>
              </a:spcAft>
              <a:buSzPts val="1800"/>
              <a:buFont typeface="Rubik"/>
              <a:buNone/>
              <a:defRPr sz="14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0" name="Google Shape;100;p20"/>
          <p:cNvSpPr txBox="1"/>
          <p:nvPr>
            <p:ph idx="15" type="subTitle"/>
          </p:nvPr>
        </p:nvSpPr>
        <p:spPr>
          <a:xfrm>
            <a:off x="6069875" y="2157100"/>
            <a:ext cx="2359200" cy="39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ubik Medium"/>
              <a:buNone/>
              <a:defRPr>
                <a:solidFill>
                  <a:schemeClr val="accent4"/>
                </a:solidFill>
                <a:latin typeface="Rubik Medium"/>
                <a:ea typeface="Rubik Medium"/>
                <a:cs typeface="Rubik Medium"/>
                <a:sym typeface="Rubik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p:cSld name="SECTION_HEADER_1">
    <p:spTree>
      <p:nvGrpSpPr>
        <p:cNvPr id="11" name="Shape 11"/>
        <p:cNvGrpSpPr/>
        <p:nvPr/>
      </p:nvGrpSpPr>
      <p:grpSpPr>
        <a:xfrm>
          <a:off x="0" y="0"/>
          <a:ext cx="0" cy="0"/>
          <a:chOff x="0" y="0"/>
          <a:chExt cx="0" cy="0"/>
        </a:xfrm>
      </p:grpSpPr>
      <p:sp>
        <p:nvSpPr>
          <p:cNvPr id="12" name="Google Shape;12;p3"/>
          <p:cNvSpPr txBox="1"/>
          <p:nvPr>
            <p:ph type="title"/>
          </p:nvPr>
        </p:nvSpPr>
        <p:spPr>
          <a:xfrm>
            <a:off x="543450" y="764250"/>
            <a:ext cx="2411700" cy="783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3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5_2">
    <p:spTree>
      <p:nvGrpSpPr>
        <p:cNvPr id="101" name="Shape 101"/>
        <p:cNvGrpSpPr/>
        <p:nvPr/>
      </p:nvGrpSpPr>
      <p:grpSpPr>
        <a:xfrm>
          <a:off x="0" y="0"/>
          <a:ext cx="0" cy="0"/>
          <a:chOff x="0" y="0"/>
          <a:chExt cx="0" cy="0"/>
        </a:xfrm>
      </p:grpSpPr>
      <p:sp>
        <p:nvSpPr>
          <p:cNvPr id="102" name="Google Shape;102;p21"/>
          <p:cNvSpPr txBox="1"/>
          <p:nvPr>
            <p:ph type="title"/>
          </p:nvPr>
        </p:nvSpPr>
        <p:spPr>
          <a:xfrm>
            <a:off x="1904388" y="440600"/>
            <a:ext cx="53352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800"/>
              <a:buFont typeface="Rubik Medium"/>
              <a:buNone/>
              <a:defRPr sz="30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21"/>
          <p:cNvSpPr txBox="1"/>
          <p:nvPr>
            <p:ph idx="1" type="subTitle"/>
          </p:nvPr>
        </p:nvSpPr>
        <p:spPr>
          <a:xfrm>
            <a:off x="720000" y="3643400"/>
            <a:ext cx="2354700" cy="89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Rubik"/>
              <a:buNone/>
              <a:defRPr sz="14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4" name="Google Shape;104;p21"/>
          <p:cNvSpPr txBox="1"/>
          <p:nvPr>
            <p:ph idx="2" type="subTitle"/>
          </p:nvPr>
        </p:nvSpPr>
        <p:spPr>
          <a:xfrm>
            <a:off x="3392350" y="3643400"/>
            <a:ext cx="2359200" cy="899400"/>
          </a:xfrm>
          <a:prstGeom prst="rect">
            <a:avLst/>
          </a:prstGeom>
        </p:spPr>
        <p:txBody>
          <a:bodyPr anchorCtr="0" anchor="t" bIns="91425" lIns="91425" spcFirstLastPara="1" rIns="91425" wrap="square" tIns="91425">
            <a:noAutofit/>
          </a:bodyPr>
          <a:lstStyle>
            <a:lvl1pPr indent="-114300" lvl="0" marL="0" marR="0" rtl="0" algn="ctr">
              <a:lnSpc>
                <a:spcPct val="115000"/>
              </a:lnSpc>
              <a:spcBef>
                <a:spcPts val="0"/>
              </a:spcBef>
              <a:spcAft>
                <a:spcPts val="0"/>
              </a:spcAft>
              <a:buSzPts val="1800"/>
              <a:buFont typeface="Rubik"/>
              <a:buNone/>
              <a:defRPr sz="14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5" name="Google Shape;105;p21"/>
          <p:cNvSpPr txBox="1"/>
          <p:nvPr>
            <p:ph idx="3" type="subTitle"/>
          </p:nvPr>
        </p:nvSpPr>
        <p:spPr>
          <a:xfrm>
            <a:off x="714700" y="3243800"/>
            <a:ext cx="2359200" cy="39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ubik Medium"/>
              <a:buNone/>
              <a:defRPr>
                <a:solidFill>
                  <a:schemeClr val="lt2"/>
                </a:solidFill>
                <a:latin typeface="Rubik Medium"/>
                <a:ea typeface="Rubik Medium"/>
                <a:cs typeface="Rubik Medium"/>
                <a:sym typeface="Rubik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6" name="Google Shape;106;p21"/>
          <p:cNvSpPr txBox="1"/>
          <p:nvPr>
            <p:ph idx="4" type="subTitle"/>
          </p:nvPr>
        </p:nvSpPr>
        <p:spPr>
          <a:xfrm>
            <a:off x="3391950" y="3243800"/>
            <a:ext cx="2359200" cy="39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ubik Medium"/>
              <a:buNone/>
              <a:defRPr>
                <a:solidFill>
                  <a:schemeClr val="accent3"/>
                </a:solidFill>
                <a:latin typeface="Rubik Medium"/>
                <a:ea typeface="Rubik Medium"/>
                <a:cs typeface="Rubik Medium"/>
                <a:sym typeface="Rubik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7" name="Google Shape;107;p21"/>
          <p:cNvSpPr txBox="1"/>
          <p:nvPr>
            <p:ph idx="5" type="subTitle"/>
          </p:nvPr>
        </p:nvSpPr>
        <p:spPr>
          <a:xfrm>
            <a:off x="6069200" y="3643400"/>
            <a:ext cx="2359200" cy="899400"/>
          </a:xfrm>
          <a:prstGeom prst="rect">
            <a:avLst/>
          </a:prstGeom>
        </p:spPr>
        <p:txBody>
          <a:bodyPr anchorCtr="0" anchor="t" bIns="91425" lIns="91425" spcFirstLastPara="1" rIns="91425" wrap="square" tIns="91425">
            <a:noAutofit/>
          </a:bodyPr>
          <a:lstStyle>
            <a:lvl1pPr indent="-114300" lvl="0" marL="0" marR="0" rtl="0" algn="ctr">
              <a:lnSpc>
                <a:spcPct val="115000"/>
              </a:lnSpc>
              <a:spcBef>
                <a:spcPts val="0"/>
              </a:spcBef>
              <a:spcAft>
                <a:spcPts val="0"/>
              </a:spcAft>
              <a:buSzPts val="1800"/>
              <a:buFont typeface="Rubik"/>
              <a:buNone/>
              <a:defRPr sz="14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8" name="Google Shape;108;p21"/>
          <p:cNvSpPr txBox="1"/>
          <p:nvPr>
            <p:ph idx="6" type="subTitle"/>
          </p:nvPr>
        </p:nvSpPr>
        <p:spPr>
          <a:xfrm>
            <a:off x="6069200" y="3243800"/>
            <a:ext cx="2359200" cy="39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ubik Medium"/>
              <a:buNone/>
              <a:defRPr>
                <a:solidFill>
                  <a:schemeClr val="accent4"/>
                </a:solidFill>
                <a:latin typeface="Rubik Medium"/>
                <a:ea typeface="Rubik Medium"/>
                <a:cs typeface="Rubik Medium"/>
                <a:sym typeface="Rubik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1">
    <p:spTree>
      <p:nvGrpSpPr>
        <p:cNvPr id="109" name="Shape 109"/>
        <p:cNvGrpSpPr/>
        <p:nvPr/>
      </p:nvGrpSpPr>
      <p:grpSpPr>
        <a:xfrm>
          <a:off x="0" y="0"/>
          <a:ext cx="0" cy="0"/>
          <a:chOff x="0" y="0"/>
          <a:chExt cx="0" cy="0"/>
        </a:xfrm>
      </p:grpSpPr>
      <p:sp>
        <p:nvSpPr>
          <p:cNvPr id="110" name="Google Shape;110;p22"/>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800"/>
              <a:buFont typeface="Rubik Medium"/>
              <a:buNone/>
              <a:defRPr sz="30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22"/>
          <p:cNvSpPr txBox="1"/>
          <p:nvPr>
            <p:ph idx="1" type="body"/>
          </p:nvPr>
        </p:nvSpPr>
        <p:spPr>
          <a:xfrm>
            <a:off x="616500" y="1152475"/>
            <a:ext cx="3955500" cy="34164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Rubik Medium"/>
              <a:buChar char="●"/>
              <a:defRPr sz="1800">
                <a:solidFill>
                  <a:schemeClr val="lt1"/>
                </a:solidFill>
                <a:latin typeface="Rubik Medium"/>
                <a:ea typeface="Rubik Medium"/>
                <a:cs typeface="Rubik Medium"/>
                <a:sym typeface="Rubik Medium"/>
              </a:defRPr>
            </a:lvl1pPr>
            <a:lvl2pPr indent="-317500" lvl="1" marL="9144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2pPr>
            <a:lvl3pPr indent="-317500" lvl="2" marL="13716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3pPr>
            <a:lvl4pPr indent="-317500" lvl="3" marL="18288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4pPr>
            <a:lvl5pPr indent="-317500" lvl="4" marL="22860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5pPr>
            <a:lvl6pPr indent="-317500" lvl="5" marL="27432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6pPr>
            <a:lvl7pPr indent="-317500" lvl="6" marL="32004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7pPr>
            <a:lvl8pPr indent="-317500" lvl="7" marL="36576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8pPr>
            <a:lvl9pPr indent="-317500" lvl="8" marL="4114800" rtl="0">
              <a:lnSpc>
                <a:spcPct val="115000"/>
              </a:lnSpc>
              <a:spcBef>
                <a:spcPts val="1600"/>
              </a:spcBef>
              <a:spcAft>
                <a:spcPts val="1600"/>
              </a:spcAft>
              <a:buClr>
                <a:schemeClr val="lt1"/>
              </a:buClr>
              <a:buSzPts val="1400"/>
              <a:buFont typeface="Rubik Medium"/>
              <a:buChar char="■"/>
              <a:defRPr>
                <a:solidFill>
                  <a:schemeClr val="lt1"/>
                </a:solidFill>
                <a:latin typeface="Rubik Medium"/>
                <a:ea typeface="Rubik Medium"/>
                <a:cs typeface="Rubik Medium"/>
                <a:sym typeface="Rubik Medium"/>
              </a:defRPr>
            </a:lvl9pPr>
          </a:lstStyle>
          <a:p/>
        </p:txBody>
      </p:sp>
      <p:sp>
        <p:nvSpPr>
          <p:cNvPr id="112" name="Google Shape;112;p22"/>
          <p:cNvSpPr txBox="1"/>
          <p:nvPr>
            <p:ph idx="2" type="body"/>
          </p:nvPr>
        </p:nvSpPr>
        <p:spPr>
          <a:xfrm>
            <a:off x="4572000" y="1152475"/>
            <a:ext cx="3852000" cy="3416400"/>
          </a:xfrm>
          <a:prstGeom prst="rect">
            <a:avLst/>
          </a:prstGeom>
        </p:spPr>
        <p:txBody>
          <a:bodyPr anchorCtr="0" anchor="t" bIns="91425" lIns="91425" spcFirstLastPara="1" rIns="91425" wrap="square" tIns="91425">
            <a:noAutofit/>
          </a:bodyPr>
          <a:lstStyle>
            <a:lvl1pPr indent="-342900" lvl="0" marL="457200" marR="50800" rtl="0">
              <a:lnSpc>
                <a:spcPct val="115000"/>
              </a:lnSpc>
              <a:spcBef>
                <a:spcPts val="0"/>
              </a:spcBef>
              <a:spcAft>
                <a:spcPts val="0"/>
              </a:spcAft>
              <a:buSzPts val="1800"/>
              <a:buFont typeface="Rubik Medium"/>
              <a:buChar char="●"/>
              <a:defRPr sz="1200">
                <a:solidFill>
                  <a:schemeClr val="lt1"/>
                </a:solidFill>
                <a:latin typeface="Rubik Light"/>
                <a:ea typeface="Rubik Light"/>
                <a:cs typeface="Rubik Light"/>
                <a:sym typeface="Rubik Light"/>
              </a:defRPr>
            </a:lvl1pPr>
            <a:lvl2pPr indent="-317500" lvl="1" marL="914400" rtl="0">
              <a:lnSpc>
                <a:spcPct val="115000"/>
              </a:lnSpc>
              <a:spcBef>
                <a:spcPts val="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2pPr>
            <a:lvl3pPr indent="-317500" lvl="2" marL="13716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3pPr>
            <a:lvl4pPr indent="-317500" lvl="3" marL="18288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4pPr>
            <a:lvl5pPr indent="-317500" lvl="4" marL="22860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5pPr>
            <a:lvl6pPr indent="-317500" lvl="5" marL="27432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6pPr>
            <a:lvl7pPr indent="-317500" lvl="6" marL="32004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7pPr>
            <a:lvl8pPr indent="-317500" lvl="7" marL="36576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8pPr>
            <a:lvl9pPr indent="-317500" lvl="8" marL="4114800" rtl="0">
              <a:lnSpc>
                <a:spcPct val="115000"/>
              </a:lnSpc>
              <a:spcBef>
                <a:spcPts val="1600"/>
              </a:spcBef>
              <a:spcAft>
                <a:spcPts val="1600"/>
              </a:spcAft>
              <a:buClr>
                <a:schemeClr val="lt1"/>
              </a:buClr>
              <a:buSzPts val="1400"/>
              <a:buFont typeface="Rubik Medium"/>
              <a:buChar char="■"/>
              <a:defRPr>
                <a:solidFill>
                  <a:schemeClr val="lt1"/>
                </a:solidFill>
                <a:latin typeface="Rubik Medium"/>
                <a:ea typeface="Rubik Medium"/>
                <a:cs typeface="Rubik Medium"/>
                <a:sym typeface="Rubik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1_1">
    <p:spTree>
      <p:nvGrpSpPr>
        <p:cNvPr id="113" name="Shape 113"/>
        <p:cNvGrpSpPr/>
        <p:nvPr/>
      </p:nvGrpSpPr>
      <p:grpSpPr>
        <a:xfrm>
          <a:off x="0" y="0"/>
          <a:ext cx="0" cy="0"/>
          <a:chOff x="0" y="0"/>
          <a:chExt cx="0" cy="0"/>
        </a:xfrm>
      </p:grpSpPr>
      <p:sp>
        <p:nvSpPr>
          <p:cNvPr id="114" name="Google Shape;114;p23"/>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800"/>
              <a:buFont typeface="Rubik Medium"/>
              <a:buNone/>
              <a:defRPr sz="30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 name="Google Shape;115;p23"/>
          <p:cNvSpPr txBox="1"/>
          <p:nvPr>
            <p:ph idx="1" type="body"/>
          </p:nvPr>
        </p:nvSpPr>
        <p:spPr>
          <a:xfrm>
            <a:off x="720000" y="1155600"/>
            <a:ext cx="4260300" cy="34164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Rubik Medium"/>
              <a:buChar char="●"/>
              <a:defRPr sz="1800">
                <a:solidFill>
                  <a:schemeClr val="lt1"/>
                </a:solidFill>
                <a:latin typeface="Rubik Medium"/>
                <a:ea typeface="Rubik Medium"/>
                <a:cs typeface="Rubik Medium"/>
                <a:sym typeface="Rubik Medium"/>
              </a:defRPr>
            </a:lvl1pPr>
            <a:lvl2pPr indent="-317500" lvl="1" marL="9144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2pPr>
            <a:lvl3pPr indent="-317500" lvl="2" marL="13716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3pPr>
            <a:lvl4pPr indent="-317500" lvl="3" marL="18288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4pPr>
            <a:lvl5pPr indent="-317500" lvl="4" marL="22860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5pPr>
            <a:lvl6pPr indent="-317500" lvl="5" marL="27432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6pPr>
            <a:lvl7pPr indent="-317500" lvl="6" marL="32004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7pPr>
            <a:lvl8pPr indent="-317500" lvl="7" marL="36576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8pPr>
            <a:lvl9pPr indent="-317500" lvl="8" marL="4114800" rtl="0">
              <a:lnSpc>
                <a:spcPct val="115000"/>
              </a:lnSpc>
              <a:spcBef>
                <a:spcPts val="1600"/>
              </a:spcBef>
              <a:spcAft>
                <a:spcPts val="1600"/>
              </a:spcAft>
              <a:buClr>
                <a:schemeClr val="lt1"/>
              </a:buClr>
              <a:buSzPts val="1400"/>
              <a:buFont typeface="Rubik Medium"/>
              <a:buChar char="■"/>
              <a:defRPr>
                <a:solidFill>
                  <a:schemeClr val="lt1"/>
                </a:solidFill>
                <a:latin typeface="Rubik Medium"/>
                <a:ea typeface="Rubik Medium"/>
                <a:cs typeface="Rubik Medium"/>
                <a:sym typeface="Rubik Medium"/>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spTree>
      <p:nvGrpSpPr>
        <p:cNvPr id="116" name="Shape 116"/>
        <p:cNvGrpSpPr/>
        <p:nvPr/>
      </p:nvGrpSpPr>
      <p:grpSpPr>
        <a:xfrm>
          <a:off x="0" y="0"/>
          <a:ext cx="0" cy="0"/>
          <a:chOff x="0" y="0"/>
          <a:chExt cx="0" cy="0"/>
        </a:xfrm>
      </p:grpSpPr>
      <p:sp>
        <p:nvSpPr>
          <p:cNvPr id="117" name="Google Shape;117;p24"/>
          <p:cNvSpPr txBox="1"/>
          <p:nvPr>
            <p:ph type="title"/>
          </p:nvPr>
        </p:nvSpPr>
        <p:spPr>
          <a:xfrm>
            <a:off x="920475" y="1930150"/>
            <a:ext cx="4952700" cy="11772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Font typeface="Rubik Medium"/>
              <a:buNone/>
              <a:defRPr sz="24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 name="Google Shape;118;p24"/>
          <p:cNvSpPr/>
          <p:nvPr/>
        </p:nvSpPr>
        <p:spPr>
          <a:xfrm flipH="1">
            <a:off x="6109687" y="3712336"/>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4"/>
          <p:cNvSpPr/>
          <p:nvPr/>
        </p:nvSpPr>
        <p:spPr>
          <a:xfrm flipH="1" rot="10800000">
            <a:off x="-403413" y="-1181427"/>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4"/>
          <p:cNvSpPr txBox="1"/>
          <p:nvPr>
            <p:ph idx="2" type="title"/>
          </p:nvPr>
        </p:nvSpPr>
        <p:spPr>
          <a:xfrm>
            <a:off x="952569" y="3602736"/>
            <a:ext cx="3419700" cy="483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Rubik"/>
              <a:buNone/>
              <a:defRPr sz="1800">
                <a:solidFill>
                  <a:schemeClr val="lt2"/>
                </a:solidFill>
                <a:latin typeface="Rubik"/>
                <a:ea typeface="Rubik"/>
                <a:cs typeface="Rubik"/>
                <a:sym typeface="Rubi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2">
    <p:spTree>
      <p:nvGrpSpPr>
        <p:cNvPr id="121" name="Shape 121"/>
        <p:cNvGrpSpPr/>
        <p:nvPr/>
      </p:nvGrpSpPr>
      <p:grpSpPr>
        <a:xfrm>
          <a:off x="0" y="0"/>
          <a:ext cx="0" cy="0"/>
          <a:chOff x="0" y="0"/>
          <a:chExt cx="0" cy="0"/>
        </a:xfrm>
      </p:grpSpPr>
      <p:sp>
        <p:nvSpPr>
          <p:cNvPr id="122" name="Google Shape;122;p25"/>
          <p:cNvSpPr txBox="1"/>
          <p:nvPr>
            <p:ph type="title"/>
          </p:nvPr>
        </p:nvSpPr>
        <p:spPr>
          <a:xfrm>
            <a:off x="1965600" y="375825"/>
            <a:ext cx="5212800" cy="77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Font typeface="Rubik Medium"/>
              <a:buNone/>
              <a:defRPr sz="30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3" name="Google Shape;123;p25"/>
          <p:cNvSpPr txBox="1"/>
          <p:nvPr>
            <p:ph idx="1" type="subTitle"/>
          </p:nvPr>
        </p:nvSpPr>
        <p:spPr>
          <a:xfrm>
            <a:off x="2178000" y="2070000"/>
            <a:ext cx="2210400" cy="968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600"/>
              <a:buFont typeface="Rubik"/>
              <a:buNone/>
              <a:defRPr sz="1600">
                <a:latin typeface="Rubik Light"/>
                <a:ea typeface="Rubik Light"/>
                <a:cs typeface="Rubik Light"/>
                <a:sym typeface="Rubik Light"/>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4" name="Google Shape;124;p25"/>
          <p:cNvSpPr txBox="1"/>
          <p:nvPr>
            <p:ph idx="2" type="subTitle"/>
          </p:nvPr>
        </p:nvSpPr>
        <p:spPr>
          <a:xfrm>
            <a:off x="2178000" y="1602000"/>
            <a:ext cx="2210400" cy="417600"/>
          </a:xfrm>
          <a:prstGeom prst="rect">
            <a:avLst/>
          </a:prstGeom>
        </p:spPr>
        <p:txBody>
          <a:bodyPr anchorCtr="0" anchor="t" bIns="91425" lIns="91425" spcFirstLastPara="1" rIns="91425" wrap="square" tIns="91425">
            <a:noAutofit/>
          </a:bodyPr>
          <a:lstStyle>
            <a:lvl1pPr lvl="0">
              <a:spcBef>
                <a:spcPts val="0"/>
              </a:spcBef>
              <a:spcAft>
                <a:spcPts val="0"/>
              </a:spcAft>
              <a:buSzPts val="2000"/>
              <a:buFont typeface="Rubik Medium"/>
              <a:buNone/>
              <a:defRPr sz="2000">
                <a:latin typeface="Rubik Medium"/>
                <a:ea typeface="Rubik Medium"/>
                <a:cs typeface="Rubik Medium"/>
                <a:sym typeface="Rubik Medium"/>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5" name="Google Shape;125;p25"/>
          <p:cNvSpPr txBox="1"/>
          <p:nvPr>
            <p:ph idx="3" type="subTitle"/>
          </p:nvPr>
        </p:nvSpPr>
        <p:spPr>
          <a:xfrm>
            <a:off x="4755600" y="2070000"/>
            <a:ext cx="2210400" cy="96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Rubik"/>
              <a:buNone/>
              <a:defRPr sz="1600">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6" name="Google Shape;126;p25"/>
          <p:cNvSpPr txBox="1"/>
          <p:nvPr>
            <p:ph idx="4" type="subTitle"/>
          </p:nvPr>
        </p:nvSpPr>
        <p:spPr>
          <a:xfrm>
            <a:off x="4755600" y="1602000"/>
            <a:ext cx="2210400" cy="4176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Rubik Medium"/>
              <a:buNone/>
              <a:defRPr sz="2000">
                <a:latin typeface="Rubik Medium"/>
                <a:ea typeface="Rubik Medium"/>
                <a:cs typeface="Rubik Medium"/>
                <a:sym typeface="Rubik Medium"/>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7" name="Google Shape;127;p25"/>
          <p:cNvSpPr txBox="1"/>
          <p:nvPr>
            <p:ph idx="5" type="subTitle"/>
          </p:nvPr>
        </p:nvSpPr>
        <p:spPr>
          <a:xfrm>
            <a:off x="2178000" y="3690000"/>
            <a:ext cx="2210400" cy="96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Rubik"/>
              <a:buNone/>
              <a:defRPr sz="1600">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8" name="Google Shape;128;p25"/>
          <p:cNvSpPr txBox="1"/>
          <p:nvPr>
            <p:ph idx="6" type="subTitle"/>
          </p:nvPr>
        </p:nvSpPr>
        <p:spPr>
          <a:xfrm>
            <a:off x="2178000" y="3222000"/>
            <a:ext cx="2210400" cy="4176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Rubik Medium"/>
              <a:buNone/>
              <a:defRPr sz="2000">
                <a:latin typeface="Rubik Medium"/>
                <a:ea typeface="Rubik Medium"/>
                <a:cs typeface="Rubik Medium"/>
                <a:sym typeface="Rubik Medium"/>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9" name="Google Shape;129;p25"/>
          <p:cNvSpPr txBox="1"/>
          <p:nvPr>
            <p:ph idx="7" type="subTitle"/>
          </p:nvPr>
        </p:nvSpPr>
        <p:spPr>
          <a:xfrm>
            <a:off x="4755600" y="3690000"/>
            <a:ext cx="2210400" cy="96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Rubik"/>
              <a:buNone/>
              <a:defRPr sz="1600">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0" name="Google Shape;130;p25"/>
          <p:cNvSpPr txBox="1"/>
          <p:nvPr>
            <p:ph idx="8" type="subTitle"/>
          </p:nvPr>
        </p:nvSpPr>
        <p:spPr>
          <a:xfrm>
            <a:off x="4755600" y="3222000"/>
            <a:ext cx="2210400" cy="4176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Rubik Medium"/>
              <a:buNone/>
              <a:defRPr sz="2000">
                <a:latin typeface="Rubik Medium"/>
                <a:ea typeface="Rubik Medium"/>
                <a:cs typeface="Rubik Medium"/>
                <a:sym typeface="Rubik Medium"/>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1" name="Google Shape;131;p25"/>
          <p:cNvSpPr/>
          <p:nvPr/>
        </p:nvSpPr>
        <p:spPr>
          <a:xfrm flipH="1" rot="-5400000">
            <a:off x="7122612" y="-430702"/>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5"/>
          <p:cNvSpPr/>
          <p:nvPr/>
        </p:nvSpPr>
        <p:spPr>
          <a:xfrm flipH="1" rot="5400000">
            <a:off x="-1419513" y="2988923"/>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33" name="Shape 133"/>
        <p:cNvGrpSpPr/>
        <p:nvPr/>
      </p:nvGrpSpPr>
      <p:grpSpPr>
        <a:xfrm>
          <a:off x="0" y="0"/>
          <a:ext cx="0" cy="0"/>
          <a:chOff x="0" y="0"/>
          <a:chExt cx="0" cy="0"/>
        </a:xfrm>
      </p:grpSpPr>
      <p:sp>
        <p:nvSpPr>
          <p:cNvPr id="134" name="Google Shape;134;p26"/>
          <p:cNvSpPr txBox="1"/>
          <p:nvPr>
            <p:ph type="title"/>
          </p:nvPr>
        </p:nvSpPr>
        <p:spPr>
          <a:xfrm>
            <a:off x="2500350" y="793150"/>
            <a:ext cx="4143300" cy="1102500"/>
          </a:xfrm>
          <a:prstGeom prst="rect">
            <a:avLst/>
          </a:prstGeom>
        </p:spPr>
        <p:txBody>
          <a:bodyPr anchorCtr="0" anchor="b" bIns="91425" lIns="91425" spcFirstLastPara="1" rIns="91425" wrap="square" tIns="91425">
            <a:noAutofit/>
          </a:bodyPr>
          <a:lstStyle>
            <a:lvl1pPr lvl="0" algn="ctr">
              <a:spcBef>
                <a:spcPts val="0"/>
              </a:spcBef>
              <a:spcAft>
                <a:spcPts val="0"/>
              </a:spcAft>
              <a:buSzPts val="7000"/>
              <a:buFont typeface="Rubik Medium"/>
              <a:buNone/>
              <a:defRPr sz="7000">
                <a:latin typeface="Rubik Medium"/>
                <a:ea typeface="Rubik Medium"/>
                <a:cs typeface="Rubik Medium"/>
                <a:sym typeface="Rubik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5" name="Google Shape;135;p26"/>
          <p:cNvSpPr txBox="1"/>
          <p:nvPr>
            <p:ph idx="1" type="subTitle"/>
          </p:nvPr>
        </p:nvSpPr>
        <p:spPr>
          <a:xfrm>
            <a:off x="2664150" y="1965100"/>
            <a:ext cx="3815700" cy="50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ubik"/>
              <a:buNone/>
              <a:defRPr>
                <a:latin typeface="Rubik"/>
                <a:ea typeface="Rubik"/>
                <a:cs typeface="Rubik"/>
                <a:sym typeface="Rubik"/>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36" name="Google Shape;136;p26"/>
          <p:cNvSpPr txBox="1"/>
          <p:nvPr/>
        </p:nvSpPr>
        <p:spPr>
          <a:xfrm>
            <a:off x="3063950" y="3162775"/>
            <a:ext cx="2920500" cy="667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lt1"/>
                </a:solidFill>
                <a:latin typeface="Raleway Medium"/>
                <a:ea typeface="Raleway Medium"/>
                <a:cs typeface="Raleway Medium"/>
                <a:sym typeface="Raleway Medium"/>
              </a:rPr>
              <a:t>CREDITS: This presentation template was created by</a:t>
            </a:r>
            <a:r>
              <a:rPr lang="en" sz="1000">
                <a:solidFill>
                  <a:schemeClr val="lt1"/>
                </a:solidFill>
                <a:uFill>
                  <a:noFill/>
                </a:uFill>
                <a:latin typeface="Raleway Medium"/>
                <a:ea typeface="Raleway Medium"/>
                <a:cs typeface="Raleway Medium"/>
                <a:sym typeface="Raleway Medium"/>
                <a:hlinkClick r:id="rId2">
                  <a:extLst>
                    <a:ext uri="{A12FA001-AC4F-418D-AE19-62706E023703}">
                      <ahyp:hlinkClr val="tx"/>
                    </a:ext>
                  </a:extLst>
                </a:hlinkClick>
              </a:rPr>
              <a:t> </a:t>
            </a:r>
            <a:r>
              <a:rPr lang="en" sz="1000">
                <a:solidFill>
                  <a:schemeClr val="lt2"/>
                </a:solidFill>
                <a:uFill>
                  <a:noFill/>
                </a:uFill>
                <a:latin typeface="Raleway Medium"/>
                <a:ea typeface="Raleway Medium"/>
                <a:cs typeface="Raleway Medium"/>
                <a:sym typeface="Raleway Medium"/>
                <a:hlinkClick r:id="rId3">
                  <a:extLst>
                    <a:ext uri="{A12FA001-AC4F-418D-AE19-62706E023703}">
                      <ahyp:hlinkClr val="tx"/>
                    </a:ext>
                  </a:extLst>
                </a:hlinkClick>
              </a:rPr>
              <a:t>Slidesgo</a:t>
            </a:r>
            <a:r>
              <a:rPr lang="en" sz="1000">
                <a:solidFill>
                  <a:schemeClr val="dk2"/>
                </a:solidFill>
                <a:uFill>
                  <a:noFill/>
                </a:uFill>
                <a:latin typeface="Raleway Medium"/>
                <a:ea typeface="Raleway Medium"/>
                <a:cs typeface="Raleway Medium"/>
                <a:sym typeface="Raleway Medium"/>
                <a:hlinkClick r:id="rId4">
                  <a:extLst>
                    <a:ext uri="{A12FA001-AC4F-418D-AE19-62706E023703}">
                      <ahyp:hlinkClr val="tx"/>
                    </a:ext>
                  </a:extLst>
                </a:hlinkClick>
              </a:rPr>
              <a:t>,</a:t>
            </a:r>
            <a:r>
              <a:rPr lang="en" sz="1000">
                <a:solidFill>
                  <a:schemeClr val="lt1"/>
                </a:solidFill>
                <a:latin typeface="Raleway Medium"/>
                <a:ea typeface="Raleway Medium"/>
                <a:cs typeface="Raleway Medium"/>
                <a:sym typeface="Raleway Medium"/>
              </a:rPr>
              <a:t> including icons by</a:t>
            </a:r>
            <a:r>
              <a:rPr lang="en" sz="1000">
                <a:solidFill>
                  <a:schemeClr val="lt2"/>
                </a:solidFill>
                <a:latin typeface="Raleway Medium"/>
                <a:ea typeface="Raleway Medium"/>
                <a:cs typeface="Raleway Medium"/>
                <a:sym typeface="Raleway Medium"/>
              </a:rPr>
              <a:t> </a:t>
            </a:r>
            <a:r>
              <a:rPr lang="en" sz="1000">
                <a:solidFill>
                  <a:schemeClr val="lt2"/>
                </a:solidFill>
                <a:uFill>
                  <a:noFill/>
                </a:uFill>
                <a:latin typeface="Raleway Medium"/>
                <a:ea typeface="Raleway Medium"/>
                <a:cs typeface="Raleway Medium"/>
                <a:sym typeface="Raleway Medium"/>
                <a:hlinkClick r:id="rId5">
                  <a:extLst>
                    <a:ext uri="{A12FA001-AC4F-418D-AE19-62706E023703}">
                      <ahyp:hlinkClr val="tx"/>
                    </a:ext>
                  </a:extLst>
                </a:hlinkClick>
              </a:rPr>
              <a:t>Flaticon</a:t>
            </a:r>
            <a:r>
              <a:rPr lang="en" sz="1000">
                <a:solidFill>
                  <a:schemeClr val="lt2"/>
                </a:solidFill>
                <a:latin typeface="Raleway Medium"/>
                <a:ea typeface="Raleway Medium"/>
                <a:cs typeface="Raleway Medium"/>
                <a:sym typeface="Raleway Medium"/>
              </a:rPr>
              <a:t>,</a:t>
            </a:r>
            <a:r>
              <a:rPr lang="en" sz="1000">
                <a:solidFill>
                  <a:schemeClr val="lt1"/>
                </a:solidFill>
                <a:latin typeface="Raleway Medium"/>
                <a:ea typeface="Raleway Medium"/>
                <a:cs typeface="Raleway Medium"/>
                <a:sym typeface="Raleway Medium"/>
              </a:rPr>
              <a:t> and infographics &amp; images by </a:t>
            </a:r>
            <a:r>
              <a:rPr lang="en" sz="1000">
                <a:solidFill>
                  <a:srgbClr val="EB5858"/>
                </a:solidFill>
                <a:uFill>
                  <a:noFill/>
                </a:uFill>
                <a:latin typeface="Raleway Medium"/>
                <a:ea typeface="Raleway Medium"/>
                <a:cs typeface="Raleway Medium"/>
                <a:sym typeface="Raleway Medium"/>
                <a:hlinkClick r:id="rId6">
                  <a:extLst>
                    <a:ext uri="{A12FA001-AC4F-418D-AE19-62706E023703}">
                      <ahyp:hlinkClr val="tx"/>
                    </a:ext>
                  </a:extLst>
                </a:hlinkClick>
              </a:rPr>
              <a:t>Freepik</a:t>
            </a:r>
            <a:r>
              <a:rPr lang="en" sz="1000">
                <a:solidFill>
                  <a:srgbClr val="EB5858"/>
                </a:solidFill>
                <a:latin typeface="Raleway Medium"/>
                <a:ea typeface="Raleway Medium"/>
                <a:cs typeface="Raleway Medium"/>
                <a:sym typeface="Raleway Medium"/>
              </a:rPr>
              <a:t> </a:t>
            </a:r>
            <a:r>
              <a:rPr lang="en" sz="1000">
                <a:solidFill>
                  <a:schemeClr val="lt1"/>
                </a:solidFill>
                <a:latin typeface="Raleway Medium"/>
                <a:ea typeface="Raleway Medium"/>
                <a:cs typeface="Raleway Medium"/>
                <a:sym typeface="Raleway Medium"/>
              </a:rPr>
              <a:t>and illustrations by </a:t>
            </a:r>
            <a:r>
              <a:rPr lang="en" sz="1000">
                <a:solidFill>
                  <a:schemeClr val="lt2"/>
                </a:solidFill>
                <a:uFill>
                  <a:noFill/>
                </a:uFill>
                <a:latin typeface="Raleway Medium"/>
                <a:ea typeface="Raleway Medium"/>
                <a:cs typeface="Raleway Medium"/>
                <a:sym typeface="Raleway Medium"/>
                <a:hlinkClick r:id="rId7">
                  <a:extLst>
                    <a:ext uri="{A12FA001-AC4F-418D-AE19-62706E023703}">
                      <ahyp:hlinkClr val="tx"/>
                    </a:ext>
                  </a:extLst>
                </a:hlinkClick>
              </a:rPr>
              <a:t>Stories</a:t>
            </a:r>
            <a:endParaRPr sz="900">
              <a:solidFill>
                <a:schemeClr val="lt2"/>
              </a:solidFill>
              <a:latin typeface="Raleway Medium"/>
              <a:ea typeface="Raleway Medium"/>
              <a:cs typeface="Raleway Medium"/>
              <a:sym typeface="Raleway Medium"/>
            </a:endParaRPr>
          </a:p>
        </p:txBody>
      </p:sp>
      <p:sp>
        <p:nvSpPr>
          <p:cNvPr id="137" name="Google Shape;137;p26"/>
          <p:cNvSpPr/>
          <p:nvPr/>
        </p:nvSpPr>
        <p:spPr>
          <a:xfrm flipH="1" rot="-5400000">
            <a:off x="-831988" y="-844902"/>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6"/>
          <p:cNvSpPr/>
          <p:nvPr/>
        </p:nvSpPr>
        <p:spPr>
          <a:xfrm flipH="1" rot="5400000">
            <a:off x="6215362" y="3389411"/>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139" name="Shape 139"/>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3" name="Shape 14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3975"/>
            <a:ext cx="7704000" cy="33369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Font typeface="Livvic"/>
              <a:buAutoNum type="arabicPeriod"/>
              <a:defRPr sz="1200">
                <a:latin typeface="Rubik"/>
                <a:ea typeface="Rubik"/>
                <a:cs typeface="Rubik"/>
                <a:sym typeface="Rubik"/>
              </a:defRPr>
            </a:lvl1pPr>
            <a:lvl2pPr indent="-304800" lvl="1" marL="914400">
              <a:spcBef>
                <a:spcPts val="1600"/>
              </a:spcBef>
              <a:spcAft>
                <a:spcPts val="0"/>
              </a:spcAft>
              <a:buClr>
                <a:srgbClr val="434343"/>
              </a:buClr>
              <a:buSzPts val="1200"/>
              <a:buFont typeface="Roboto Condensed Light"/>
              <a:buAutoNum type="alphaLcPeriod"/>
              <a:defRPr/>
            </a:lvl2pPr>
            <a:lvl3pPr indent="-304800" lvl="2" marL="1371600">
              <a:spcBef>
                <a:spcPts val="1600"/>
              </a:spcBef>
              <a:spcAft>
                <a:spcPts val="0"/>
              </a:spcAft>
              <a:buClr>
                <a:srgbClr val="434343"/>
              </a:buClr>
              <a:buSzPts val="1200"/>
              <a:buFont typeface="Roboto Condensed Light"/>
              <a:buAutoNum type="romanLcPeriod"/>
              <a:defRPr/>
            </a:lvl3pPr>
            <a:lvl4pPr indent="-304800" lvl="3" marL="1828800">
              <a:spcBef>
                <a:spcPts val="1600"/>
              </a:spcBef>
              <a:spcAft>
                <a:spcPts val="0"/>
              </a:spcAft>
              <a:buClr>
                <a:srgbClr val="434343"/>
              </a:buClr>
              <a:buSzPts val="1200"/>
              <a:buFont typeface="Roboto Condensed Light"/>
              <a:buAutoNum type="arabicPeriod"/>
              <a:defRPr/>
            </a:lvl4pPr>
            <a:lvl5pPr indent="-304800" lvl="4" marL="2286000">
              <a:spcBef>
                <a:spcPts val="1600"/>
              </a:spcBef>
              <a:spcAft>
                <a:spcPts val="0"/>
              </a:spcAft>
              <a:buClr>
                <a:srgbClr val="434343"/>
              </a:buClr>
              <a:buSzPts val="1200"/>
              <a:buFont typeface="Roboto Condensed Light"/>
              <a:buAutoNum type="alphaLcPeriod"/>
              <a:defRPr/>
            </a:lvl5pPr>
            <a:lvl6pPr indent="-304800" lvl="5" marL="2743200">
              <a:spcBef>
                <a:spcPts val="1600"/>
              </a:spcBef>
              <a:spcAft>
                <a:spcPts val="0"/>
              </a:spcAft>
              <a:buClr>
                <a:srgbClr val="434343"/>
              </a:buClr>
              <a:buSzPts val="1200"/>
              <a:buFont typeface="Roboto Condensed Light"/>
              <a:buAutoNum type="romanLcPeriod"/>
              <a:defRPr/>
            </a:lvl6pPr>
            <a:lvl7pPr indent="-304800" lvl="6" marL="3200400">
              <a:spcBef>
                <a:spcPts val="1600"/>
              </a:spcBef>
              <a:spcAft>
                <a:spcPts val="0"/>
              </a:spcAft>
              <a:buClr>
                <a:srgbClr val="434343"/>
              </a:buClr>
              <a:buSzPts val="1200"/>
              <a:buFont typeface="Roboto Condensed Light"/>
              <a:buAutoNum type="arabicPeriod"/>
              <a:defRPr/>
            </a:lvl7pPr>
            <a:lvl8pPr indent="-304800" lvl="7" marL="3657600">
              <a:spcBef>
                <a:spcPts val="1600"/>
              </a:spcBef>
              <a:spcAft>
                <a:spcPts val="0"/>
              </a:spcAft>
              <a:buClr>
                <a:srgbClr val="434343"/>
              </a:buClr>
              <a:buSzPts val="1200"/>
              <a:buFont typeface="Roboto Condensed Light"/>
              <a:buAutoNum type="alphaLcPeriod"/>
              <a:defRPr/>
            </a:lvl8pPr>
            <a:lvl9pPr indent="-304800" lvl="8" marL="4114800">
              <a:spcBef>
                <a:spcPts val="1600"/>
              </a:spcBef>
              <a:spcAft>
                <a:spcPts val="1600"/>
              </a:spcAft>
              <a:buClr>
                <a:srgbClr val="434343"/>
              </a:buClr>
              <a:buSzPts val="1200"/>
              <a:buFont typeface="Roboto Condensed Light"/>
              <a:buAutoNum type="romanLcPeriod"/>
              <a:defRPr/>
            </a:lvl9pPr>
          </a:lstStyle>
          <a:p/>
        </p:txBody>
      </p:sp>
      <p:sp>
        <p:nvSpPr>
          <p:cNvPr id="15" name="Google Shape;15;p4"/>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800"/>
              <a:buFont typeface="Rubik Medium"/>
              <a:buNone/>
              <a:defRPr sz="30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5"/>
          <p:cNvSpPr txBox="1"/>
          <p:nvPr>
            <p:ph type="title"/>
          </p:nvPr>
        </p:nvSpPr>
        <p:spPr>
          <a:xfrm>
            <a:off x="1904388" y="440625"/>
            <a:ext cx="5335200" cy="5727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SzPts val="3800"/>
              <a:buFont typeface="Rubik Medium"/>
              <a:buNone/>
              <a:defRPr sz="3000">
                <a:latin typeface="Rubik Medium"/>
                <a:ea typeface="Rubik Medium"/>
                <a:cs typeface="Rubik Medium"/>
                <a:sym typeface="Rubik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5"/>
          <p:cNvSpPr txBox="1"/>
          <p:nvPr>
            <p:ph idx="1" type="subTitle"/>
          </p:nvPr>
        </p:nvSpPr>
        <p:spPr>
          <a:xfrm>
            <a:off x="1140450" y="3495000"/>
            <a:ext cx="2304900" cy="8994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Font typeface="Rubik"/>
              <a:buNone/>
              <a:defRPr sz="1400">
                <a:latin typeface="Rubik Light"/>
                <a:ea typeface="Rubik Light"/>
                <a:cs typeface="Rubik Light"/>
                <a:sym typeface="Rubik Light"/>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9" name="Google Shape;19;p5"/>
          <p:cNvSpPr txBox="1"/>
          <p:nvPr>
            <p:ph idx="2" type="subTitle"/>
          </p:nvPr>
        </p:nvSpPr>
        <p:spPr>
          <a:xfrm>
            <a:off x="5698950" y="3495000"/>
            <a:ext cx="2304300" cy="899400"/>
          </a:xfrm>
          <a:prstGeom prst="rect">
            <a:avLst/>
          </a:prstGeom>
        </p:spPr>
        <p:txBody>
          <a:bodyPr anchorCtr="0" anchor="t" bIns="91425" lIns="91425" spcFirstLastPara="1" rIns="91425" wrap="square" tIns="91425">
            <a:noAutofit/>
          </a:bodyPr>
          <a:lstStyle>
            <a:lvl1pPr indent="-114300" lvl="0" marL="0" marR="0" rtl="0" algn="ctr">
              <a:lnSpc>
                <a:spcPct val="115000"/>
              </a:lnSpc>
              <a:spcBef>
                <a:spcPts val="0"/>
              </a:spcBef>
              <a:spcAft>
                <a:spcPts val="0"/>
              </a:spcAft>
              <a:buSzPts val="1800"/>
              <a:buFont typeface="Rubik"/>
              <a:buNone/>
              <a:defRPr sz="14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0" name="Google Shape;20;p5"/>
          <p:cNvSpPr txBox="1"/>
          <p:nvPr>
            <p:ph idx="3" type="subTitle"/>
          </p:nvPr>
        </p:nvSpPr>
        <p:spPr>
          <a:xfrm>
            <a:off x="985350" y="3095400"/>
            <a:ext cx="2615100" cy="3960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Font typeface="Rubik Medium"/>
              <a:buNone/>
              <a:defRPr>
                <a:solidFill>
                  <a:schemeClr val="lt2"/>
                </a:solidFill>
                <a:latin typeface="Rubik Medium"/>
                <a:ea typeface="Rubik Medium"/>
                <a:cs typeface="Rubik Medium"/>
                <a:sym typeface="Rubik Medium"/>
              </a:defRPr>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21" name="Google Shape;21;p5"/>
          <p:cNvSpPr txBox="1"/>
          <p:nvPr>
            <p:ph idx="4" type="subTitle"/>
          </p:nvPr>
        </p:nvSpPr>
        <p:spPr>
          <a:xfrm>
            <a:off x="5543550" y="3095400"/>
            <a:ext cx="2615100" cy="39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ubik Medium"/>
              <a:buNone/>
              <a:defRPr>
                <a:solidFill>
                  <a:schemeClr val="accent3"/>
                </a:solidFill>
                <a:latin typeface="Rubik Medium"/>
                <a:ea typeface="Rubik Medium"/>
                <a:cs typeface="Rubik Medium"/>
                <a:sym typeface="Rubik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6"/>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800"/>
              <a:buFont typeface="Rubik Medium"/>
              <a:buNone/>
              <a:defRPr sz="30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 name="Shape 24"/>
        <p:cNvGrpSpPr/>
        <p:nvPr/>
      </p:nvGrpSpPr>
      <p:grpSpPr>
        <a:xfrm>
          <a:off x="0" y="0"/>
          <a:ext cx="0" cy="0"/>
          <a:chOff x="0" y="0"/>
          <a:chExt cx="0" cy="0"/>
        </a:xfrm>
      </p:grpSpPr>
      <p:sp>
        <p:nvSpPr>
          <p:cNvPr id="25" name="Google Shape;25;p7"/>
          <p:cNvSpPr/>
          <p:nvPr/>
        </p:nvSpPr>
        <p:spPr>
          <a:xfrm>
            <a:off x="345937" y="-567946"/>
            <a:ext cx="3419865" cy="2551183"/>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7"/>
          <p:cNvSpPr txBox="1"/>
          <p:nvPr>
            <p:ph idx="1" type="body"/>
          </p:nvPr>
        </p:nvSpPr>
        <p:spPr>
          <a:xfrm>
            <a:off x="3272250" y="1615950"/>
            <a:ext cx="3501600" cy="2955900"/>
          </a:xfrm>
          <a:prstGeom prst="rect">
            <a:avLst/>
          </a:prstGeom>
        </p:spPr>
        <p:txBody>
          <a:bodyPr anchorCtr="0" anchor="t" bIns="91425" lIns="91425" spcFirstLastPara="1" rIns="91425" wrap="square" tIns="91425">
            <a:noAutofit/>
          </a:bodyPr>
          <a:lstStyle>
            <a:lvl1pPr indent="-342900" lvl="0" marL="457200" rtl="0" algn="r">
              <a:spcBef>
                <a:spcPts val="0"/>
              </a:spcBef>
              <a:spcAft>
                <a:spcPts val="0"/>
              </a:spcAft>
              <a:buSzPts val="1800"/>
              <a:buChar char="●"/>
              <a:defRPr/>
            </a:lvl1pPr>
            <a:lvl2pPr indent="-317500" lvl="1" marL="914400" rtl="0" algn="r">
              <a:spcBef>
                <a:spcPts val="1600"/>
              </a:spcBef>
              <a:spcAft>
                <a:spcPts val="0"/>
              </a:spcAft>
              <a:buSzPts val="1400"/>
              <a:buChar char="○"/>
              <a:defRPr/>
            </a:lvl2pPr>
            <a:lvl3pPr indent="-317500" lvl="2" marL="1371600" rtl="0" algn="r">
              <a:spcBef>
                <a:spcPts val="1600"/>
              </a:spcBef>
              <a:spcAft>
                <a:spcPts val="0"/>
              </a:spcAft>
              <a:buSzPts val="1400"/>
              <a:buChar char="■"/>
              <a:defRPr/>
            </a:lvl3pPr>
            <a:lvl4pPr indent="-317500" lvl="3" marL="1828800" rtl="0" algn="r">
              <a:spcBef>
                <a:spcPts val="1600"/>
              </a:spcBef>
              <a:spcAft>
                <a:spcPts val="0"/>
              </a:spcAft>
              <a:buSzPts val="1400"/>
              <a:buChar char="●"/>
              <a:defRPr/>
            </a:lvl4pPr>
            <a:lvl5pPr indent="-317500" lvl="4" marL="2286000" rtl="0" algn="r">
              <a:spcBef>
                <a:spcPts val="1600"/>
              </a:spcBef>
              <a:spcAft>
                <a:spcPts val="0"/>
              </a:spcAft>
              <a:buSzPts val="1400"/>
              <a:buChar char="○"/>
              <a:defRPr/>
            </a:lvl5pPr>
            <a:lvl6pPr indent="-317500" lvl="5" marL="2743200" rtl="0" algn="r">
              <a:spcBef>
                <a:spcPts val="1600"/>
              </a:spcBef>
              <a:spcAft>
                <a:spcPts val="0"/>
              </a:spcAft>
              <a:buSzPts val="1400"/>
              <a:buChar char="■"/>
              <a:defRPr/>
            </a:lvl6pPr>
            <a:lvl7pPr indent="-317500" lvl="6" marL="3200400" rtl="0" algn="r">
              <a:spcBef>
                <a:spcPts val="1600"/>
              </a:spcBef>
              <a:spcAft>
                <a:spcPts val="0"/>
              </a:spcAft>
              <a:buSzPts val="1400"/>
              <a:buChar char="●"/>
              <a:defRPr/>
            </a:lvl7pPr>
            <a:lvl8pPr indent="-317500" lvl="7" marL="3657600" rtl="0" algn="r">
              <a:spcBef>
                <a:spcPts val="1600"/>
              </a:spcBef>
              <a:spcAft>
                <a:spcPts val="0"/>
              </a:spcAft>
              <a:buSzPts val="1400"/>
              <a:buChar char="○"/>
              <a:defRPr/>
            </a:lvl8pPr>
            <a:lvl9pPr indent="-317500" lvl="8" marL="4114800" rtl="0" algn="r">
              <a:spcBef>
                <a:spcPts val="1600"/>
              </a:spcBef>
              <a:spcAft>
                <a:spcPts val="1600"/>
              </a:spcAft>
              <a:buSzPts val="1400"/>
              <a:buChar char="■"/>
              <a:defRPr/>
            </a:lvl9pPr>
          </a:lstStyle>
          <a:p/>
        </p:txBody>
      </p:sp>
      <p:sp>
        <p:nvSpPr>
          <p:cNvPr id="27" name="Google Shape;27;p7"/>
          <p:cNvSpPr txBox="1"/>
          <p:nvPr>
            <p:ph type="title"/>
          </p:nvPr>
        </p:nvSpPr>
        <p:spPr>
          <a:xfrm>
            <a:off x="611925" y="593000"/>
            <a:ext cx="2251800" cy="11589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Clr>
                <a:schemeClr val="dk2"/>
              </a:buClr>
              <a:buSzPts val="2400"/>
              <a:buFont typeface="Rubik Medium"/>
              <a:buNone/>
              <a:defRPr sz="3000">
                <a:solidFill>
                  <a:schemeClr val="dk2"/>
                </a:solidFill>
                <a:latin typeface="Rubik Medium"/>
                <a:ea typeface="Rubik Medium"/>
                <a:cs typeface="Rubik Medium"/>
                <a:sym typeface="Rubik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 name="Google Shape;28;p7"/>
          <p:cNvSpPr/>
          <p:nvPr/>
        </p:nvSpPr>
        <p:spPr>
          <a:xfrm rot="-5400000">
            <a:off x="6714074" y="2313829"/>
            <a:ext cx="3419865" cy="2551183"/>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idx="1" type="body"/>
          </p:nvPr>
        </p:nvSpPr>
        <p:spPr>
          <a:xfrm>
            <a:off x="720000" y="2471275"/>
            <a:ext cx="3852000" cy="1072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atin typeface="Rubik"/>
                <a:ea typeface="Rubik"/>
                <a:cs typeface="Rubik"/>
                <a:sym typeface="Rubik"/>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1" name="Google Shape;31;p8"/>
          <p:cNvSpPr txBox="1"/>
          <p:nvPr>
            <p:ph type="ctrTitle"/>
          </p:nvPr>
        </p:nvSpPr>
        <p:spPr>
          <a:xfrm>
            <a:off x="720000" y="912275"/>
            <a:ext cx="4108500" cy="13233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chemeClr val="accent3"/>
              </a:buClr>
              <a:buSzPts val="6000"/>
              <a:buFont typeface="Roboto Slab Medium"/>
              <a:buNone/>
              <a:defRPr sz="6300">
                <a:solidFill>
                  <a:schemeClr val="accent3"/>
                </a:solidFill>
                <a:latin typeface="Rubik Medium"/>
                <a:ea typeface="Rubik Medium"/>
                <a:cs typeface="Rubik Medium"/>
                <a:sym typeface="Rubik Medium"/>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32" name="Google Shape;32;p8"/>
          <p:cNvSpPr/>
          <p:nvPr/>
        </p:nvSpPr>
        <p:spPr>
          <a:xfrm flipH="1">
            <a:off x="2043667" y="3856559"/>
            <a:ext cx="3419865" cy="2551183"/>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8"/>
          <p:cNvSpPr/>
          <p:nvPr/>
        </p:nvSpPr>
        <p:spPr>
          <a:xfrm flipH="1">
            <a:off x="5258637" y="-567946"/>
            <a:ext cx="3419865" cy="2551183"/>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p:nvPr/>
        </p:nvSpPr>
        <p:spPr>
          <a:xfrm flipH="1">
            <a:off x="5258637" y="-567946"/>
            <a:ext cx="3419865" cy="2551183"/>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9"/>
          <p:cNvSpPr txBox="1"/>
          <p:nvPr>
            <p:ph type="title"/>
          </p:nvPr>
        </p:nvSpPr>
        <p:spPr>
          <a:xfrm>
            <a:off x="6103050" y="546100"/>
            <a:ext cx="2320800" cy="1014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Rubik Medium"/>
              <a:buNone/>
              <a:defRPr>
                <a:latin typeface="Rubik Medium"/>
                <a:ea typeface="Rubik Medium"/>
                <a:cs typeface="Rubik Medium"/>
                <a:sym typeface="Rubik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7" name="Google Shape;37;p9"/>
          <p:cNvSpPr txBox="1"/>
          <p:nvPr>
            <p:ph idx="1" type="subTitle"/>
          </p:nvPr>
        </p:nvSpPr>
        <p:spPr>
          <a:xfrm>
            <a:off x="6132000" y="2149213"/>
            <a:ext cx="2292000" cy="96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Font typeface="Rubik"/>
              <a:buNone/>
              <a:defRPr sz="1600">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type="title"/>
          </p:nvPr>
        </p:nvSpPr>
        <p:spPr>
          <a:xfrm>
            <a:off x="5938025" y="959600"/>
            <a:ext cx="2150100" cy="14733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2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73C6CB"/>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200"/>
              <a:buFont typeface="Rubik Medium"/>
              <a:buNone/>
              <a:defRPr sz="3200">
                <a:solidFill>
                  <a:schemeClr val="lt1"/>
                </a:solidFill>
                <a:latin typeface="Rubik Medium"/>
                <a:ea typeface="Rubik Medium"/>
                <a:cs typeface="Rubik Medium"/>
                <a:sym typeface="Rubik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Rubik Medium"/>
              <a:buChar char="●"/>
              <a:defRPr sz="1800">
                <a:solidFill>
                  <a:schemeClr val="lt1"/>
                </a:solidFill>
                <a:latin typeface="Rubik Medium"/>
                <a:ea typeface="Rubik Medium"/>
                <a:cs typeface="Rubik Medium"/>
                <a:sym typeface="Rubik Medium"/>
              </a:defRPr>
            </a:lvl1pPr>
            <a:lvl2pPr indent="-317500" lvl="1" marL="91440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2pPr>
            <a:lvl3pPr indent="-317500" lvl="2" marL="137160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3pPr>
            <a:lvl4pPr indent="-317500" lvl="3" marL="182880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4pPr>
            <a:lvl5pPr indent="-317500" lvl="4" marL="228600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5pPr>
            <a:lvl6pPr indent="-317500" lvl="5" marL="274320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6pPr>
            <a:lvl7pPr indent="-317500" lvl="6" marL="320040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7pPr>
            <a:lvl8pPr indent="-317500" lvl="7" marL="365760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8pPr>
            <a:lvl9pPr indent="-317500" lvl="8" marL="4114800">
              <a:lnSpc>
                <a:spcPct val="115000"/>
              </a:lnSpc>
              <a:spcBef>
                <a:spcPts val="1600"/>
              </a:spcBef>
              <a:spcAft>
                <a:spcPts val="1600"/>
              </a:spcAft>
              <a:buClr>
                <a:schemeClr val="lt1"/>
              </a:buClr>
              <a:buSzPts val="1400"/>
              <a:buFont typeface="Rubik Medium"/>
              <a:buChar char="■"/>
              <a:defRPr>
                <a:solidFill>
                  <a:schemeClr val="lt1"/>
                </a:solidFill>
                <a:latin typeface="Rubik Medium"/>
                <a:ea typeface="Rubik Medium"/>
                <a:cs typeface="Rubik Medium"/>
                <a:sym typeface="Rubik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40" name="Shape 140"/>
        <p:cNvGrpSpPr/>
        <p:nvPr/>
      </p:nvGrpSpPr>
      <p:grpSpPr>
        <a:xfrm>
          <a:off x="0" y="0"/>
          <a:ext cx="0" cy="0"/>
          <a:chOff x="0" y="0"/>
          <a:chExt cx="0" cy="0"/>
        </a:xfrm>
      </p:grpSpPr>
      <p:sp>
        <p:nvSpPr>
          <p:cNvPr id="141" name="Google Shape;141;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42" name="Google Shape;142;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docs.google.com/spreadsheets/d/1_8p4NtsyfyByN0i1L8ziEAfHzlB1LPFQJUHDNIrW5Dg/copy" TargetMode="Externa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hyperlink" Target="https://www.freepik.com/free-photo/smiley-mother-watching-son-playing_6881490.htm/?utm_source=slidesgo_template&amp;utm_medium=referral-link&amp;utm_campaign=sg_resources&amp;utm_content=freepik" TargetMode="External"/><Relationship Id="rId4" Type="http://schemas.openxmlformats.org/officeDocument/2006/relationships/hyperlink" Target="https://www.freepik.com/free-photo/close-up-kid-with-toys-indoors_8299917.htm/?utm_source=slidesgo_template&amp;utm_medium=referral-link&amp;utm_campaign=sg_resources&amp;utm_content=freepik" TargetMode="External"/><Relationship Id="rId9" Type="http://schemas.openxmlformats.org/officeDocument/2006/relationships/hyperlink" Target="https://www.freepik.com/free-vector/pack-young-people-reading_5306600.htm/?utm_source=slidesgo_template&amp;utm_medium=referral-link&amp;utm_campaign=sg_resources&amp;utm_content=freepik" TargetMode="External"/><Relationship Id="rId5" Type="http://schemas.openxmlformats.org/officeDocument/2006/relationships/hyperlink" Target="https://www.freepik.com/free-photo/boy-playing-with-alphabet-game_7775128.htm/?utm_source=slidesgo_template&amp;utm_medium=referral-link&amp;utm_campaign=sg_resources&amp;utm_content=freepik" TargetMode="External"/><Relationship Id="rId6" Type="http://schemas.openxmlformats.org/officeDocument/2006/relationships/hyperlink" Target="https://www.freepik.com/free-vector/flat-business-landing-page-template_5135045.htm/?utm_source=slidesgo_template&amp;utm_medium=referral-link&amp;utm_campaign=sg_resources&amp;utm_content=freepik" TargetMode="External"/><Relationship Id="rId7" Type="http://schemas.openxmlformats.org/officeDocument/2006/relationships/hyperlink" Target="https://www.freepik.com/free-vector/people-connecting-puzzle-pieces-colorful-background_4078890.htm/?utm_source=slidesgo_template&amp;utm_medium=referral-link&amp;utm_campaign=sg_resources&amp;utm_content=freepik" TargetMode="External"/><Relationship Id="rId8" Type="http://schemas.openxmlformats.org/officeDocument/2006/relationships/hyperlink" Target="https://www.freepik.com/free-vector/corporative-teamwork-landing-page-design_5458553.htm/?utm_source=slidesgo_template&amp;utm_medium=referral-link&amp;utm_campaign=sg_resources&amp;utm_content=freepik" TargetMode="External"/><Relationship Id="rId11" Type="http://schemas.openxmlformats.org/officeDocument/2006/relationships/hyperlink" Target="https://www.freepik.com/free-vector/teamwork-landing-page-with-illustrated-characters_5336851.htm/?utm_source=slidesgo_template&amp;utm_medium=referral-link&amp;utm_campaign=sg_resources&amp;utm_content=freepik" TargetMode="External"/><Relationship Id="rId10" Type="http://schemas.openxmlformats.org/officeDocument/2006/relationships/hyperlink" Target="https://www.freepik.com/free-vector/people-connecting-puzzle-pieces_4265120.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hyperlink" Target="https://www.freepik.com/free-photo/smiley-mother-playing-with-her-son_6881412.htm/?utm_source=slidesgo_template&amp;utm_medium=referral-link&amp;utm_campaign=sg_resources&amp;utm_content=freepik" TargetMode="External"/><Relationship Id="rId4" Type="http://schemas.openxmlformats.org/officeDocument/2006/relationships/hyperlink" Target="https://www.freepik.com/free-photo/close-up-mom-son-playing_6881477.htm/?utm_source=slidesgo_template&amp;utm_medium=referral-link&amp;utm_campaign=sg_resources&amp;utm_content=freepik" TargetMode="External"/><Relationship Id="rId9" Type="http://schemas.openxmlformats.org/officeDocument/2006/relationships/hyperlink" Target="https://www.freepik.com/free-vector/people-connecting-puzzle-pieces_3994251.htm/?utm_source=slidesgo_template&amp;utm_medium=referral-link&amp;utm_campaign=sg_resources&amp;utm_content=freepik" TargetMode="External"/><Relationship Id="rId5" Type="http://schemas.openxmlformats.org/officeDocument/2006/relationships/hyperlink" Target="https://www.freepik.com/free-photo/boy-playing-with-alphabet-game-indoors_7775149.htm#page=1&amp;query=Boy%20playing%20with%20alphabet%20game%20indoors&amp;position=34/?utm_source=slidesgo_template&amp;utm_medium=referral-link&amp;utm_campaign=sg_resources&amp;utm_content=freepik" TargetMode="External"/><Relationship Id="rId6" Type="http://schemas.openxmlformats.org/officeDocument/2006/relationships/hyperlink" Target="https://www.freepik.com/free-photo/kid-playing-with-jigsaw_4250566.htm/?utm_source=slidesgo_template&amp;utm_medium=referral-link&amp;utm_campaign=sg_resources&amp;utm_content=freepik" TargetMode="External"/><Relationship Id="rId7" Type="http://schemas.openxmlformats.org/officeDocument/2006/relationships/hyperlink" Target="https://www.freepik.es/vector-gratis/fondo-colorido-gente-haciendo-puzzle-juntos_4078816.htm/?utm_source=slidesgo_template&amp;utm_medium=referral-link&amp;utm_campaign=sg_resources&amp;utm_content=freepik" TargetMode="External"/><Relationship Id="rId8" Type="http://schemas.openxmlformats.org/officeDocument/2006/relationships/hyperlink" Target="https://www.freepik.com/free-vector/arrangement-people-objects-university-concept_5486767.htm/?utm_source=slidesgo_template&amp;utm_medium=referral-link&amp;utm_campaign=sg_resources&amp;utm_content=freepik" TargetMode="External"/><Relationship Id="rId11" Type="http://schemas.openxmlformats.org/officeDocument/2006/relationships/hyperlink" Target="https://www.freepik.com/free-vector/price-banners-form-puzzle-web_1068114.htm/?utm_source=slidesgo_template&amp;utm_medium=referral-link&amp;utm_campaign=sg_resources&amp;utm_content=freepik" TargetMode="External"/><Relationship Id="rId10" Type="http://schemas.openxmlformats.org/officeDocument/2006/relationships/hyperlink" Target="https://www.freepik.com/free-vector/step-infographic_4393150.htm/?utm_source=slidesgo_template&amp;utm_medium=referral-link&amp;utm_campaign=sg_resources&amp;utm_content=freepik" TargetMode="External"/><Relationship Id="rId13" Type="http://schemas.openxmlformats.org/officeDocument/2006/relationships/hyperlink" Target="https://www.freepik.com/free-vector/flat-geometric-shapes-wallpaper_6143453.htm/?utm_source=slidesgo_template&amp;utm_medium=referral-link&amp;utm_campaign=sg_resources&amp;utm_content=freepik" TargetMode="External"/><Relationship Id="rId12" Type="http://schemas.openxmlformats.org/officeDocument/2006/relationships/hyperlink" Target="https://www.freepik.com/free-vector/young-people-giving-high-five_6338477.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slide" Target="/ppt/slides/slide28.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s://fonts.google.com/specimen/Rubik"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7.gif"/><Relationship Id="rId9" Type="http://schemas.openxmlformats.org/officeDocument/2006/relationships/image" Target="../media/image2.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1" Type="http://schemas.openxmlformats.org/officeDocument/2006/relationships/image" Target="../media/image8.gif"/><Relationship Id="rId10" Type="http://schemas.openxmlformats.org/officeDocument/2006/relationships/image" Target="../media/image3.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5.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 Id="rId3" Type="http://schemas.openxmlformats.org/officeDocument/2006/relationships/hyperlink" Target="https://bit.ly/2ZjL1p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1.xml"/><Relationship Id="rId5" Type="http://schemas.openxmlformats.org/officeDocument/2006/relationships/hyperlink" Target="http://bit.ly/33VAFh3" TargetMode="External"/><Relationship Id="rId6" Type="http://schemas.openxmlformats.org/officeDocument/2006/relationships/slide" Target="/ppt/slides/slide30.xml"/><Relationship Id="rId7" Type="http://schemas.openxmlformats.org/officeDocument/2006/relationships/slide" Target="/ppt/slides/slide28.xml"/><Relationship Id="rId8" Type="http://schemas.openxmlformats.org/officeDocument/2006/relationships/slide" Target="/ppt/slides/slide28.xml"/><Relationship Id="rId11" Type="http://schemas.openxmlformats.org/officeDocument/2006/relationships/slide" Target="/ppt/slides/slide32.xml"/><Relationship Id="rId10" Type="http://schemas.openxmlformats.org/officeDocument/2006/relationships/slide" Target="/ppt/slides/slide31.xml"/><Relationship Id="rId13" Type="http://schemas.openxmlformats.org/officeDocument/2006/relationships/slide" Target="/ppt/slides/slide33.xml"/><Relationship Id="rId12" Type="http://schemas.openxmlformats.org/officeDocument/2006/relationships/slide" Target="/ppt/slides/slide33.xml"/><Relationship Id="rId15" Type="http://schemas.openxmlformats.org/officeDocument/2006/relationships/slide" Target="/ppt/slides/slide34.xml"/><Relationship Id="rId14" Type="http://schemas.openxmlformats.org/officeDocument/2006/relationships/slide" Target="/ppt/slides/slide33.xml"/><Relationship Id="rId17" Type="http://schemas.openxmlformats.org/officeDocument/2006/relationships/slide" Target="/ppt/slides/slide35.xml"/><Relationship Id="rId16"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18" Type="http://schemas.openxmlformats.org/officeDocument/2006/relationships/slide" Target="/ppt/slides/slide4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 Id="rId3" Type="http://schemas.openxmlformats.org/officeDocument/2006/relationships/hyperlink" Target="https://chrome.google.com/webstore/detail/flaticon-for-gsuit-gslide/haekgjfnhhdkgfgmldhfokhmfkgmciba"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pic>
        <p:nvPicPr>
          <p:cNvPr id="148" name="Google Shape;148;p30"/>
          <p:cNvPicPr preferRelativeResize="0"/>
          <p:nvPr/>
        </p:nvPicPr>
        <p:blipFill>
          <a:blip r:embed="rId4">
            <a:alphaModFix/>
          </a:blip>
          <a:stretch>
            <a:fillRect/>
          </a:stretch>
        </p:blipFill>
        <p:spPr>
          <a:xfrm>
            <a:off x="-130171" y="-1467950"/>
            <a:ext cx="9316548" cy="5143499"/>
          </a:xfrm>
          <a:prstGeom prst="rect">
            <a:avLst/>
          </a:prstGeom>
          <a:noFill/>
          <a:ln>
            <a:noFill/>
          </a:ln>
        </p:spPr>
      </p:pic>
      <p:sp>
        <p:nvSpPr>
          <p:cNvPr id="149" name="Google Shape;149;p30"/>
          <p:cNvSpPr/>
          <p:nvPr/>
        </p:nvSpPr>
        <p:spPr>
          <a:xfrm>
            <a:off x="139575" y="-154075"/>
            <a:ext cx="2766388" cy="2115003"/>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0"/>
          <p:cNvSpPr txBox="1"/>
          <p:nvPr>
            <p:ph type="title"/>
          </p:nvPr>
        </p:nvSpPr>
        <p:spPr>
          <a:xfrm>
            <a:off x="4947" y="253300"/>
            <a:ext cx="2411700" cy="162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SLIDING WINDOW </a:t>
            </a:r>
            <a:br>
              <a:rPr lang="en" sz="2500"/>
            </a:br>
            <a:r>
              <a:rPr lang="en" sz="2500"/>
              <a:t>SPLIT</a:t>
            </a:r>
            <a:endParaRPr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9"/>
          <p:cNvSpPr txBox="1"/>
          <p:nvPr>
            <p:ph type="ctrTitle"/>
          </p:nvPr>
        </p:nvSpPr>
        <p:spPr>
          <a:xfrm>
            <a:off x="720000" y="912275"/>
            <a:ext cx="4108500" cy="132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AWESOME W</a:t>
            </a:r>
            <a:r>
              <a:rPr lang="en" sz="6000"/>
              <a:t>ORDS</a:t>
            </a:r>
            <a:endParaRPr sz="6000"/>
          </a:p>
        </p:txBody>
      </p:sp>
      <p:sp>
        <p:nvSpPr>
          <p:cNvPr id="398" name="Google Shape;398;p39"/>
          <p:cNvSpPr txBox="1"/>
          <p:nvPr>
            <p:ph idx="1" type="body"/>
          </p:nvPr>
        </p:nvSpPr>
        <p:spPr>
          <a:xfrm>
            <a:off x="720000" y="2471275"/>
            <a:ext cx="3852000" cy="107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Because words are great for catching your audience’s attention</a:t>
            </a:r>
            <a:endParaRPr/>
          </a:p>
        </p:txBody>
      </p:sp>
      <p:grpSp>
        <p:nvGrpSpPr>
          <p:cNvPr id="399" name="Google Shape;399;p39"/>
          <p:cNvGrpSpPr/>
          <p:nvPr/>
        </p:nvGrpSpPr>
        <p:grpSpPr>
          <a:xfrm>
            <a:off x="849488" y="2204390"/>
            <a:ext cx="1686003" cy="48723"/>
            <a:chOff x="1002138" y="3024452"/>
            <a:chExt cx="1686003" cy="48723"/>
          </a:xfrm>
        </p:grpSpPr>
        <p:sp>
          <p:nvSpPr>
            <p:cNvPr id="400" name="Google Shape;400;p39"/>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9"/>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9"/>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9"/>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9"/>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9"/>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9"/>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9"/>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39"/>
          <p:cNvGrpSpPr/>
          <p:nvPr/>
        </p:nvGrpSpPr>
        <p:grpSpPr>
          <a:xfrm>
            <a:off x="4729488" y="3351042"/>
            <a:ext cx="670576" cy="664368"/>
            <a:chOff x="5186775" y="4721675"/>
            <a:chExt cx="192650" cy="190850"/>
          </a:xfrm>
        </p:grpSpPr>
        <p:sp>
          <p:nvSpPr>
            <p:cNvPr id="409" name="Google Shape;409;p39"/>
            <p:cNvSpPr/>
            <p:nvPr/>
          </p:nvSpPr>
          <p:spPr>
            <a:xfrm>
              <a:off x="5262450" y="4743500"/>
              <a:ext cx="8300" cy="7650"/>
            </a:xfrm>
            <a:custGeom>
              <a:rect b="b" l="l" r="r" t="t"/>
              <a:pathLst>
                <a:path extrusionOk="0" h="306" w="332">
                  <a:moveTo>
                    <a:pt x="203" y="1"/>
                  </a:moveTo>
                  <a:cubicBezTo>
                    <a:pt x="186" y="1"/>
                    <a:pt x="165" y="6"/>
                    <a:pt x="138" y="19"/>
                  </a:cubicBezTo>
                  <a:cubicBezTo>
                    <a:pt x="0" y="90"/>
                    <a:pt x="138" y="294"/>
                    <a:pt x="276" y="294"/>
                  </a:cubicBezTo>
                  <a:cubicBezTo>
                    <a:pt x="284" y="302"/>
                    <a:pt x="290" y="306"/>
                    <a:pt x="295" y="306"/>
                  </a:cubicBezTo>
                  <a:cubicBezTo>
                    <a:pt x="332" y="306"/>
                    <a:pt x="276" y="90"/>
                    <a:pt x="276" y="90"/>
                  </a:cubicBezTo>
                  <a:cubicBezTo>
                    <a:pt x="276" y="90"/>
                    <a:pt x="276" y="1"/>
                    <a:pt x="203"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9"/>
            <p:cNvSpPr/>
            <p:nvPr/>
          </p:nvSpPr>
          <p:spPr>
            <a:xfrm>
              <a:off x="5288325" y="4741800"/>
              <a:ext cx="8550" cy="9050"/>
            </a:xfrm>
            <a:custGeom>
              <a:rect b="b" l="l" r="r" t="t"/>
              <a:pathLst>
                <a:path extrusionOk="0" h="362" w="342">
                  <a:moveTo>
                    <a:pt x="135" y="0"/>
                  </a:moveTo>
                  <a:cubicBezTo>
                    <a:pt x="66" y="0"/>
                    <a:pt x="66" y="87"/>
                    <a:pt x="66" y="87"/>
                  </a:cubicBezTo>
                  <a:cubicBezTo>
                    <a:pt x="66" y="87"/>
                    <a:pt x="0" y="362"/>
                    <a:pt x="138" y="362"/>
                  </a:cubicBezTo>
                  <a:cubicBezTo>
                    <a:pt x="275" y="296"/>
                    <a:pt x="341" y="87"/>
                    <a:pt x="204" y="21"/>
                  </a:cubicBezTo>
                  <a:cubicBezTo>
                    <a:pt x="175" y="6"/>
                    <a:pt x="153" y="0"/>
                    <a:pt x="13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9"/>
            <p:cNvSpPr/>
            <p:nvPr/>
          </p:nvSpPr>
          <p:spPr>
            <a:xfrm>
              <a:off x="5267675" y="4726575"/>
              <a:ext cx="24100" cy="33400"/>
            </a:xfrm>
            <a:custGeom>
              <a:rect b="b" l="l" r="r" t="t"/>
              <a:pathLst>
                <a:path extrusionOk="0" h="1336" w="964">
                  <a:moveTo>
                    <a:pt x="493" y="1"/>
                  </a:moveTo>
                  <a:cubicBezTo>
                    <a:pt x="254" y="1"/>
                    <a:pt x="1" y="154"/>
                    <a:pt x="1" y="355"/>
                  </a:cubicBezTo>
                  <a:cubicBezTo>
                    <a:pt x="1" y="731"/>
                    <a:pt x="170" y="1336"/>
                    <a:pt x="462" y="1336"/>
                  </a:cubicBezTo>
                  <a:cubicBezTo>
                    <a:pt x="491" y="1336"/>
                    <a:pt x="520" y="1330"/>
                    <a:pt x="551" y="1318"/>
                  </a:cubicBezTo>
                  <a:cubicBezTo>
                    <a:pt x="892" y="1246"/>
                    <a:pt x="964" y="355"/>
                    <a:pt x="892" y="283"/>
                  </a:cubicBezTo>
                  <a:cubicBezTo>
                    <a:pt x="834" y="82"/>
                    <a:pt x="667" y="1"/>
                    <a:pt x="493"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9"/>
            <p:cNvSpPr/>
            <p:nvPr/>
          </p:nvSpPr>
          <p:spPr>
            <a:xfrm>
              <a:off x="5314050" y="4884975"/>
              <a:ext cx="10325" cy="20675"/>
            </a:xfrm>
            <a:custGeom>
              <a:rect b="b" l="l" r="r" t="t"/>
              <a:pathLst>
                <a:path extrusionOk="0" h="827" w="413">
                  <a:moveTo>
                    <a:pt x="72" y="1"/>
                  </a:moveTo>
                  <a:lnTo>
                    <a:pt x="0" y="276"/>
                  </a:lnTo>
                  <a:lnTo>
                    <a:pt x="209" y="276"/>
                  </a:lnTo>
                  <a:cubicBezTo>
                    <a:pt x="209" y="276"/>
                    <a:pt x="209" y="826"/>
                    <a:pt x="275" y="826"/>
                  </a:cubicBezTo>
                  <a:cubicBezTo>
                    <a:pt x="275" y="826"/>
                    <a:pt x="413" y="138"/>
                    <a:pt x="413" y="72"/>
                  </a:cubicBezTo>
                  <a:lnTo>
                    <a:pt x="72"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9"/>
            <p:cNvSpPr/>
            <p:nvPr/>
          </p:nvSpPr>
          <p:spPr>
            <a:xfrm>
              <a:off x="5238375" y="4890200"/>
              <a:ext cx="10350" cy="22325"/>
            </a:xfrm>
            <a:custGeom>
              <a:rect b="b" l="l" r="r" t="t"/>
              <a:pathLst>
                <a:path extrusionOk="0" h="893" w="414">
                  <a:moveTo>
                    <a:pt x="347" y="1"/>
                  </a:moveTo>
                  <a:lnTo>
                    <a:pt x="0" y="138"/>
                  </a:lnTo>
                  <a:cubicBezTo>
                    <a:pt x="0" y="204"/>
                    <a:pt x="210" y="892"/>
                    <a:pt x="276" y="892"/>
                  </a:cubicBezTo>
                  <a:lnTo>
                    <a:pt x="210" y="342"/>
                  </a:lnTo>
                  <a:cubicBezTo>
                    <a:pt x="210" y="342"/>
                    <a:pt x="347" y="276"/>
                    <a:pt x="413" y="276"/>
                  </a:cubicBezTo>
                  <a:lnTo>
                    <a:pt x="347"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9"/>
            <p:cNvSpPr/>
            <p:nvPr/>
          </p:nvSpPr>
          <p:spPr>
            <a:xfrm>
              <a:off x="5243600" y="4842750"/>
              <a:ext cx="135825" cy="56025"/>
            </a:xfrm>
            <a:custGeom>
              <a:rect b="b" l="l" r="r" t="t"/>
              <a:pathLst>
                <a:path extrusionOk="0" h="2241" w="5433">
                  <a:moveTo>
                    <a:pt x="3220" y="0"/>
                  </a:moveTo>
                  <a:cubicBezTo>
                    <a:pt x="2285" y="0"/>
                    <a:pt x="1239" y="523"/>
                    <a:pt x="1239" y="523"/>
                  </a:cubicBezTo>
                  <a:cubicBezTo>
                    <a:pt x="975" y="873"/>
                    <a:pt x="1145" y="988"/>
                    <a:pt x="1471" y="988"/>
                  </a:cubicBezTo>
                  <a:cubicBezTo>
                    <a:pt x="1856" y="988"/>
                    <a:pt x="2459" y="828"/>
                    <a:pt x="2816" y="709"/>
                  </a:cubicBezTo>
                  <a:lnTo>
                    <a:pt x="2816" y="709"/>
                  </a:lnTo>
                  <a:cubicBezTo>
                    <a:pt x="2145" y="999"/>
                    <a:pt x="1" y="1965"/>
                    <a:pt x="1" y="1965"/>
                  </a:cubicBezTo>
                  <a:lnTo>
                    <a:pt x="138" y="2240"/>
                  </a:lnTo>
                  <a:cubicBezTo>
                    <a:pt x="138" y="2240"/>
                    <a:pt x="5432" y="1139"/>
                    <a:pt x="4128" y="248"/>
                  </a:cubicBezTo>
                  <a:cubicBezTo>
                    <a:pt x="3875" y="67"/>
                    <a:pt x="3554" y="0"/>
                    <a:pt x="3220" y="0"/>
                  </a:cubicBezTo>
                  <a:close/>
                </a:path>
              </a:pathLst>
            </a:custGeom>
            <a:solidFill>
              <a:srgbClr val="047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p:nvPr/>
          </p:nvSpPr>
          <p:spPr>
            <a:xfrm>
              <a:off x="5186775" y="4845775"/>
              <a:ext cx="132525" cy="53000"/>
            </a:xfrm>
            <a:custGeom>
              <a:rect b="b" l="l" r="r" t="t"/>
              <a:pathLst>
                <a:path extrusionOk="0" h="2120" w="5301">
                  <a:moveTo>
                    <a:pt x="2462" y="0"/>
                  </a:moveTo>
                  <a:cubicBezTo>
                    <a:pt x="1891" y="0"/>
                    <a:pt x="1291" y="92"/>
                    <a:pt x="898" y="402"/>
                  </a:cubicBezTo>
                  <a:cubicBezTo>
                    <a:pt x="1" y="1156"/>
                    <a:pt x="5163" y="2119"/>
                    <a:pt x="5163" y="2119"/>
                  </a:cubicBezTo>
                  <a:lnTo>
                    <a:pt x="5300" y="1569"/>
                  </a:lnTo>
                  <a:cubicBezTo>
                    <a:pt x="5300" y="1569"/>
                    <a:pt x="3528" y="1023"/>
                    <a:pt x="2670" y="773"/>
                  </a:cubicBezTo>
                  <a:lnTo>
                    <a:pt x="2670" y="773"/>
                  </a:lnTo>
                  <a:cubicBezTo>
                    <a:pt x="2915" y="819"/>
                    <a:pt x="3177" y="845"/>
                    <a:pt x="3415" y="845"/>
                  </a:cubicBezTo>
                  <a:cubicBezTo>
                    <a:pt x="4035" y="845"/>
                    <a:pt x="4492" y="667"/>
                    <a:pt x="4062" y="193"/>
                  </a:cubicBezTo>
                  <a:cubicBezTo>
                    <a:pt x="4062" y="193"/>
                    <a:pt x="3291" y="0"/>
                    <a:pt x="2462" y="0"/>
                  </a:cubicBezTo>
                  <a:close/>
                </a:path>
              </a:pathLst>
            </a:custGeom>
            <a:solidFill>
              <a:srgbClr val="047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p:nvPr/>
          </p:nvSpPr>
          <p:spPr>
            <a:xfrm>
              <a:off x="5300575" y="4769700"/>
              <a:ext cx="47900" cy="96450"/>
            </a:xfrm>
            <a:custGeom>
              <a:rect b="b" l="l" r="r" t="t"/>
              <a:pathLst>
                <a:path extrusionOk="0" h="3858" w="1916">
                  <a:moveTo>
                    <a:pt x="229" y="1"/>
                  </a:moveTo>
                  <a:cubicBezTo>
                    <a:pt x="1" y="1"/>
                    <a:pt x="126" y="693"/>
                    <a:pt x="126" y="693"/>
                  </a:cubicBezTo>
                  <a:cubicBezTo>
                    <a:pt x="126" y="693"/>
                    <a:pt x="1574" y="1722"/>
                    <a:pt x="1299" y="2410"/>
                  </a:cubicBezTo>
                  <a:cubicBezTo>
                    <a:pt x="1023" y="3098"/>
                    <a:pt x="473" y="3373"/>
                    <a:pt x="402" y="3511"/>
                  </a:cubicBezTo>
                  <a:cubicBezTo>
                    <a:pt x="264" y="3649"/>
                    <a:pt x="264" y="3858"/>
                    <a:pt x="264" y="3858"/>
                  </a:cubicBezTo>
                  <a:cubicBezTo>
                    <a:pt x="264" y="3858"/>
                    <a:pt x="336" y="3786"/>
                    <a:pt x="539" y="3720"/>
                  </a:cubicBezTo>
                  <a:cubicBezTo>
                    <a:pt x="814" y="3583"/>
                    <a:pt x="1915" y="2895"/>
                    <a:pt x="1849" y="2069"/>
                  </a:cubicBezTo>
                  <a:cubicBezTo>
                    <a:pt x="1849" y="1244"/>
                    <a:pt x="539" y="143"/>
                    <a:pt x="264" y="5"/>
                  </a:cubicBezTo>
                  <a:cubicBezTo>
                    <a:pt x="252" y="2"/>
                    <a:pt x="240" y="1"/>
                    <a:pt x="229"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p:nvPr/>
          </p:nvSpPr>
          <p:spPr>
            <a:xfrm>
              <a:off x="5252125" y="4765625"/>
              <a:ext cx="60300" cy="95300"/>
            </a:xfrm>
            <a:custGeom>
              <a:rect b="b" l="l" r="r" t="t"/>
              <a:pathLst>
                <a:path extrusionOk="0" h="3812" w="2412">
                  <a:moveTo>
                    <a:pt x="1327" y="0"/>
                  </a:moveTo>
                  <a:cubicBezTo>
                    <a:pt x="730" y="0"/>
                    <a:pt x="115" y="146"/>
                    <a:pt x="72" y="234"/>
                  </a:cubicBezTo>
                  <a:cubicBezTo>
                    <a:pt x="1" y="444"/>
                    <a:pt x="1" y="3812"/>
                    <a:pt x="1" y="3812"/>
                  </a:cubicBezTo>
                  <a:lnTo>
                    <a:pt x="2411" y="3674"/>
                  </a:lnTo>
                  <a:cubicBezTo>
                    <a:pt x="2411" y="3674"/>
                    <a:pt x="2411" y="234"/>
                    <a:pt x="2202" y="168"/>
                  </a:cubicBezTo>
                  <a:cubicBezTo>
                    <a:pt x="1982" y="45"/>
                    <a:pt x="1657" y="0"/>
                    <a:pt x="1327"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a:off x="5274550" y="4746275"/>
              <a:ext cx="15450" cy="27025"/>
            </a:xfrm>
            <a:custGeom>
              <a:rect b="b" l="l" r="r" t="t"/>
              <a:pathLst>
                <a:path extrusionOk="0" h="1081" w="618">
                  <a:moveTo>
                    <a:pt x="192" y="1"/>
                  </a:moveTo>
                  <a:cubicBezTo>
                    <a:pt x="90" y="1"/>
                    <a:pt x="1" y="45"/>
                    <a:pt x="1" y="45"/>
                  </a:cubicBezTo>
                  <a:cubicBezTo>
                    <a:pt x="1" y="45"/>
                    <a:pt x="1" y="805"/>
                    <a:pt x="67" y="871"/>
                  </a:cubicBezTo>
                  <a:cubicBezTo>
                    <a:pt x="67" y="871"/>
                    <a:pt x="204" y="1080"/>
                    <a:pt x="276" y="1080"/>
                  </a:cubicBezTo>
                  <a:cubicBezTo>
                    <a:pt x="413" y="1080"/>
                    <a:pt x="480" y="942"/>
                    <a:pt x="551" y="871"/>
                  </a:cubicBezTo>
                  <a:cubicBezTo>
                    <a:pt x="617" y="805"/>
                    <a:pt x="413" y="117"/>
                    <a:pt x="413" y="117"/>
                  </a:cubicBezTo>
                  <a:cubicBezTo>
                    <a:pt x="354" y="27"/>
                    <a:pt x="269" y="1"/>
                    <a:pt x="192"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5265900" y="4721675"/>
              <a:ext cx="29025" cy="40850"/>
            </a:xfrm>
            <a:custGeom>
              <a:rect b="b" l="l" r="r" t="t"/>
              <a:pathLst>
                <a:path extrusionOk="0" h="1634" w="1161">
                  <a:moveTo>
                    <a:pt x="389" y="389"/>
                  </a:moveTo>
                  <a:cubicBezTo>
                    <a:pt x="537" y="389"/>
                    <a:pt x="742" y="451"/>
                    <a:pt x="885" y="472"/>
                  </a:cubicBezTo>
                  <a:lnTo>
                    <a:pt x="885" y="472"/>
                  </a:lnTo>
                  <a:cubicBezTo>
                    <a:pt x="905" y="636"/>
                    <a:pt x="1002" y="1062"/>
                    <a:pt x="897" y="1167"/>
                  </a:cubicBezTo>
                  <a:cubicBezTo>
                    <a:pt x="759" y="1167"/>
                    <a:pt x="413" y="1239"/>
                    <a:pt x="347" y="1239"/>
                  </a:cubicBezTo>
                  <a:cubicBezTo>
                    <a:pt x="347" y="1239"/>
                    <a:pt x="72" y="963"/>
                    <a:pt x="209" y="479"/>
                  </a:cubicBezTo>
                  <a:cubicBezTo>
                    <a:pt x="231" y="411"/>
                    <a:pt x="300" y="389"/>
                    <a:pt x="389" y="389"/>
                  </a:cubicBezTo>
                  <a:close/>
                  <a:moveTo>
                    <a:pt x="413" y="0"/>
                  </a:moveTo>
                  <a:cubicBezTo>
                    <a:pt x="209" y="0"/>
                    <a:pt x="138" y="341"/>
                    <a:pt x="138" y="341"/>
                  </a:cubicBezTo>
                  <a:cubicBezTo>
                    <a:pt x="72" y="341"/>
                    <a:pt x="72" y="341"/>
                    <a:pt x="0" y="551"/>
                  </a:cubicBezTo>
                  <a:cubicBezTo>
                    <a:pt x="0" y="754"/>
                    <a:pt x="209" y="1514"/>
                    <a:pt x="347" y="1580"/>
                  </a:cubicBezTo>
                  <a:cubicBezTo>
                    <a:pt x="380" y="1615"/>
                    <a:pt x="483" y="1633"/>
                    <a:pt x="595" y="1633"/>
                  </a:cubicBezTo>
                  <a:cubicBezTo>
                    <a:pt x="707" y="1633"/>
                    <a:pt x="828" y="1615"/>
                    <a:pt x="897" y="1580"/>
                  </a:cubicBezTo>
                  <a:cubicBezTo>
                    <a:pt x="1035" y="1580"/>
                    <a:pt x="1035" y="754"/>
                    <a:pt x="1035" y="617"/>
                  </a:cubicBezTo>
                  <a:cubicBezTo>
                    <a:pt x="1035" y="539"/>
                    <a:pt x="1024" y="491"/>
                    <a:pt x="1008" y="461"/>
                  </a:cubicBezTo>
                  <a:lnTo>
                    <a:pt x="1008" y="461"/>
                  </a:lnTo>
                  <a:cubicBezTo>
                    <a:pt x="1161" y="380"/>
                    <a:pt x="1095" y="193"/>
                    <a:pt x="1035" y="66"/>
                  </a:cubicBezTo>
                  <a:cubicBezTo>
                    <a:pt x="966" y="33"/>
                    <a:pt x="863" y="33"/>
                    <a:pt x="751" y="33"/>
                  </a:cubicBezTo>
                  <a:cubicBezTo>
                    <a:pt x="638" y="33"/>
                    <a:pt x="517" y="33"/>
                    <a:pt x="413"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p:nvPr/>
          </p:nvSpPr>
          <p:spPr>
            <a:xfrm>
              <a:off x="5300400" y="4769675"/>
              <a:ext cx="34125" cy="35125"/>
            </a:xfrm>
            <a:custGeom>
              <a:rect b="b" l="l" r="r" t="t"/>
              <a:pathLst>
                <a:path extrusionOk="0" h="1405" w="1365">
                  <a:moveTo>
                    <a:pt x="258" y="0"/>
                  </a:moveTo>
                  <a:cubicBezTo>
                    <a:pt x="181" y="0"/>
                    <a:pt x="0" y="510"/>
                    <a:pt x="67" y="898"/>
                  </a:cubicBezTo>
                  <a:cubicBezTo>
                    <a:pt x="67" y="898"/>
                    <a:pt x="684" y="1311"/>
                    <a:pt x="755" y="1382"/>
                  </a:cubicBezTo>
                  <a:cubicBezTo>
                    <a:pt x="771" y="1397"/>
                    <a:pt x="790" y="1404"/>
                    <a:pt x="812" y="1404"/>
                  </a:cubicBezTo>
                  <a:cubicBezTo>
                    <a:pt x="992" y="1404"/>
                    <a:pt x="1364" y="962"/>
                    <a:pt x="1306" y="898"/>
                  </a:cubicBezTo>
                  <a:cubicBezTo>
                    <a:pt x="1306" y="760"/>
                    <a:pt x="343" y="6"/>
                    <a:pt x="271" y="6"/>
                  </a:cubicBezTo>
                  <a:cubicBezTo>
                    <a:pt x="267" y="2"/>
                    <a:pt x="263" y="0"/>
                    <a:pt x="258"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a:off x="5214325" y="4775875"/>
              <a:ext cx="48175" cy="94925"/>
            </a:xfrm>
            <a:custGeom>
              <a:rect b="b" l="l" r="r" t="t"/>
              <a:pathLst>
                <a:path extrusionOk="0" h="3797" w="1927">
                  <a:moveTo>
                    <a:pt x="1626" y="1"/>
                  </a:moveTo>
                  <a:cubicBezTo>
                    <a:pt x="1612" y="1"/>
                    <a:pt x="1596" y="5"/>
                    <a:pt x="1580" y="16"/>
                  </a:cubicBezTo>
                  <a:cubicBezTo>
                    <a:pt x="1305" y="154"/>
                    <a:pt x="1" y="1320"/>
                    <a:pt x="67" y="2146"/>
                  </a:cubicBezTo>
                  <a:cubicBezTo>
                    <a:pt x="67" y="2971"/>
                    <a:pt x="1305" y="3593"/>
                    <a:pt x="1580" y="3659"/>
                  </a:cubicBezTo>
                  <a:cubicBezTo>
                    <a:pt x="1855" y="3731"/>
                    <a:pt x="1927" y="3797"/>
                    <a:pt x="1927" y="3797"/>
                  </a:cubicBezTo>
                  <a:cubicBezTo>
                    <a:pt x="1927" y="3797"/>
                    <a:pt x="1855" y="3593"/>
                    <a:pt x="1789" y="3456"/>
                  </a:cubicBezTo>
                  <a:cubicBezTo>
                    <a:pt x="1652" y="3318"/>
                    <a:pt x="892" y="2971"/>
                    <a:pt x="551" y="2283"/>
                  </a:cubicBezTo>
                  <a:cubicBezTo>
                    <a:pt x="276" y="1667"/>
                    <a:pt x="1855" y="704"/>
                    <a:pt x="1855" y="704"/>
                  </a:cubicBezTo>
                  <a:cubicBezTo>
                    <a:pt x="1855" y="704"/>
                    <a:pt x="1799" y="1"/>
                    <a:pt x="1626"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p:nvPr/>
          </p:nvSpPr>
          <p:spPr>
            <a:xfrm>
              <a:off x="5228050" y="4771475"/>
              <a:ext cx="34425" cy="38050"/>
            </a:xfrm>
            <a:custGeom>
              <a:rect b="b" l="l" r="r" t="t"/>
              <a:pathLst>
                <a:path extrusionOk="0" h="1522" w="1377">
                  <a:moveTo>
                    <a:pt x="1035" y="0"/>
                  </a:moveTo>
                  <a:cubicBezTo>
                    <a:pt x="964" y="72"/>
                    <a:pt x="1" y="898"/>
                    <a:pt x="1" y="964"/>
                  </a:cubicBezTo>
                  <a:cubicBezTo>
                    <a:pt x="67" y="1092"/>
                    <a:pt x="488" y="1521"/>
                    <a:pt x="656" y="1521"/>
                  </a:cubicBezTo>
                  <a:cubicBezTo>
                    <a:pt x="668" y="1521"/>
                    <a:pt x="679" y="1519"/>
                    <a:pt x="689" y="1514"/>
                  </a:cubicBezTo>
                  <a:cubicBezTo>
                    <a:pt x="760" y="1376"/>
                    <a:pt x="1310" y="898"/>
                    <a:pt x="1310" y="898"/>
                  </a:cubicBezTo>
                  <a:cubicBezTo>
                    <a:pt x="1376" y="485"/>
                    <a:pt x="1101" y="0"/>
                    <a:pt x="1035"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1C6CB"/>
        </a:solidFill>
      </p:bgPr>
    </p:bg>
    <p:spTree>
      <p:nvGrpSpPr>
        <p:cNvPr id="426" name="Shape 426"/>
        <p:cNvGrpSpPr/>
        <p:nvPr/>
      </p:nvGrpSpPr>
      <p:grpSpPr>
        <a:xfrm>
          <a:off x="0" y="0"/>
          <a:ext cx="0" cy="0"/>
          <a:chOff x="0" y="0"/>
          <a:chExt cx="0" cy="0"/>
        </a:xfrm>
      </p:grpSpPr>
      <p:grpSp>
        <p:nvGrpSpPr>
          <p:cNvPr id="427" name="Google Shape;427;p40"/>
          <p:cNvGrpSpPr/>
          <p:nvPr/>
        </p:nvGrpSpPr>
        <p:grpSpPr>
          <a:xfrm>
            <a:off x="3729560" y="1396657"/>
            <a:ext cx="1610529" cy="46010"/>
            <a:chOff x="3637585" y="1920307"/>
            <a:chExt cx="1610529" cy="46010"/>
          </a:xfrm>
        </p:grpSpPr>
        <p:sp>
          <p:nvSpPr>
            <p:cNvPr id="428" name="Google Shape;428;p40"/>
            <p:cNvSpPr/>
            <p:nvPr/>
          </p:nvSpPr>
          <p:spPr>
            <a:xfrm>
              <a:off x="3637585" y="1920307"/>
              <a:ext cx="46010" cy="46010"/>
            </a:xfrm>
            <a:custGeom>
              <a:rect b="b" l="l" r="r" t="t"/>
              <a:pathLst>
                <a:path extrusionOk="0" h="342" w="342">
                  <a:moveTo>
                    <a:pt x="138" y="0"/>
                  </a:moveTo>
                  <a:cubicBezTo>
                    <a:pt x="67" y="0"/>
                    <a:pt x="1" y="66"/>
                    <a:pt x="1" y="138"/>
                  </a:cubicBezTo>
                  <a:cubicBezTo>
                    <a:pt x="1" y="275"/>
                    <a:pt x="67" y="341"/>
                    <a:pt x="138" y="341"/>
                  </a:cubicBezTo>
                  <a:cubicBezTo>
                    <a:pt x="276" y="341"/>
                    <a:pt x="342" y="275"/>
                    <a:pt x="342" y="138"/>
                  </a:cubicBezTo>
                  <a:cubicBezTo>
                    <a:pt x="342" y="66"/>
                    <a:pt x="276" y="0"/>
                    <a:pt x="138"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0"/>
            <p:cNvSpPr/>
            <p:nvPr/>
          </p:nvSpPr>
          <p:spPr>
            <a:xfrm>
              <a:off x="3859704" y="1920307"/>
              <a:ext cx="46010" cy="46010"/>
            </a:xfrm>
            <a:custGeom>
              <a:rect b="b" l="l" r="r" t="t"/>
              <a:pathLst>
                <a:path extrusionOk="0" h="342" w="342">
                  <a:moveTo>
                    <a:pt x="138" y="0"/>
                  </a:moveTo>
                  <a:cubicBezTo>
                    <a:pt x="67" y="0"/>
                    <a:pt x="1" y="66"/>
                    <a:pt x="1" y="138"/>
                  </a:cubicBezTo>
                  <a:cubicBezTo>
                    <a:pt x="1" y="275"/>
                    <a:pt x="67" y="341"/>
                    <a:pt x="138" y="341"/>
                  </a:cubicBezTo>
                  <a:cubicBezTo>
                    <a:pt x="276" y="341"/>
                    <a:pt x="342" y="275"/>
                    <a:pt x="342" y="138"/>
                  </a:cubicBezTo>
                  <a:cubicBezTo>
                    <a:pt x="342" y="66"/>
                    <a:pt x="276" y="0"/>
                    <a:pt x="138"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0"/>
            <p:cNvSpPr/>
            <p:nvPr/>
          </p:nvSpPr>
          <p:spPr>
            <a:xfrm>
              <a:off x="4081823" y="1920307"/>
              <a:ext cx="46010" cy="46010"/>
            </a:xfrm>
            <a:custGeom>
              <a:rect b="b" l="l" r="r" t="t"/>
              <a:pathLst>
                <a:path extrusionOk="0" h="342" w="342">
                  <a:moveTo>
                    <a:pt x="204" y="0"/>
                  </a:moveTo>
                  <a:cubicBezTo>
                    <a:pt x="67" y="0"/>
                    <a:pt x="1" y="66"/>
                    <a:pt x="1" y="138"/>
                  </a:cubicBezTo>
                  <a:cubicBezTo>
                    <a:pt x="1" y="275"/>
                    <a:pt x="67" y="341"/>
                    <a:pt x="204" y="341"/>
                  </a:cubicBezTo>
                  <a:cubicBezTo>
                    <a:pt x="276" y="341"/>
                    <a:pt x="342" y="275"/>
                    <a:pt x="342" y="138"/>
                  </a:cubicBezTo>
                  <a:cubicBezTo>
                    <a:pt x="342" y="66"/>
                    <a:pt x="276" y="0"/>
                    <a:pt x="204"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0"/>
            <p:cNvSpPr/>
            <p:nvPr/>
          </p:nvSpPr>
          <p:spPr>
            <a:xfrm>
              <a:off x="4303942" y="1920307"/>
              <a:ext cx="46010" cy="46010"/>
            </a:xfrm>
            <a:custGeom>
              <a:rect b="b" l="l" r="r" t="t"/>
              <a:pathLst>
                <a:path extrusionOk="0" h="342" w="342">
                  <a:moveTo>
                    <a:pt x="204" y="0"/>
                  </a:moveTo>
                  <a:cubicBezTo>
                    <a:pt x="67" y="0"/>
                    <a:pt x="1" y="66"/>
                    <a:pt x="1" y="138"/>
                  </a:cubicBezTo>
                  <a:cubicBezTo>
                    <a:pt x="1" y="275"/>
                    <a:pt x="67" y="341"/>
                    <a:pt x="204" y="341"/>
                  </a:cubicBezTo>
                  <a:cubicBezTo>
                    <a:pt x="276" y="341"/>
                    <a:pt x="342" y="275"/>
                    <a:pt x="342" y="138"/>
                  </a:cubicBezTo>
                  <a:cubicBezTo>
                    <a:pt x="342" y="66"/>
                    <a:pt x="276" y="0"/>
                    <a:pt x="204"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0"/>
            <p:cNvSpPr/>
            <p:nvPr/>
          </p:nvSpPr>
          <p:spPr>
            <a:xfrm>
              <a:off x="4526061" y="1920307"/>
              <a:ext cx="46010" cy="46010"/>
            </a:xfrm>
            <a:custGeom>
              <a:rect b="b" l="l" r="r" t="t"/>
              <a:pathLst>
                <a:path extrusionOk="0" h="342" w="342">
                  <a:moveTo>
                    <a:pt x="204" y="0"/>
                  </a:moveTo>
                  <a:cubicBezTo>
                    <a:pt x="67" y="0"/>
                    <a:pt x="1" y="66"/>
                    <a:pt x="1" y="138"/>
                  </a:cubicBezTo>
                  <a:cubicBezTo>
                    <a:pt x="1" y="275"/>
                    <a:pt x="67" y="341"/>
                    <a:pt x="204" y="341"/>
                  </a:cubicBezTo>
                  <a:cubicBezTo>
                    <a:pt x="276" y="341"/>
                    <a:pt x="342" y="275"/>
                    <a:pt x="342" y="138"/>
                  </a:cubicBezTo>
                  <a:cubicBezTo>
                    <a:pt x="342" y="66"/>
                    <a:pt x="276" y="0"/>
                    <a:pt x="204"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0"/>
            <p:cNvSpPr/>
            <p:nvPr/>
          </p:nvSpPr>
          <p:spPr>
            <a:xfrm>
              <a:off x="4757059" y="1920307"/>
              <a:ext cx="46817" cy="46010"/>
            </a:xfrm>
            <a:custGeom>
              <a:rect b="b" l="l" r="r" t="t"/>
              <a:pathLst>
                <a:path extrusionOk="0" h="342" w="348">
                  <a:moveTo>
                    <a:pt x="138" y="0"/>
                  </a:moveTo>
                  <a:cubicBezTo>
                    <a:pt x="72" y="0"/>
                    <a:pt x="1" y="66"/>
                    <a:pt x="1" y="138"/>
                  </a:cubicBezTo>
                  <a:cubicBezTo>
                    <a:pt x="1" y="275"/>
                    <a:pt x="72" y="341"/>
                    <a:pt x="138" y="341"/>
                  </a:cubicBezTo>
                  <a:cubicBezTo>
                    <a:pt x="276" y="341"/>
                    <a:pt x="347" y="275"/>
                    <a:pt x="347" y="138"/>
                  </a:cubicBezTo>
                  <a:cubicBezTo>
                    <a:pt x="347" y="66"/>
                    <a:pt x="276" y="0"/>
                    <a:pt x="138"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0"/>
            <p:cNvSpPr/>
            <p:nvPr/>
          </p:nvSpPr>
          <p:spPr>
            <a:xfrm>
              <a:off x="4979178" y="1920307"/>
              <a:ext cx="46817" cy="46010"/>
            </a:xfrm>
            <a:custGeom>
              <a:rect b="b" l="l" r="r" t="t"/>
              <a:pathLst>
                <a:path extrusionOk="0" h="342" w="348">
                  <a:moveTo>
                    <a:pt x="138" y="0"/>
                  </a:moveTo>
                  <a:cubicBezTo>
                    <a:pt x="72" y="0"/>
                    <a:pt x="1" y="66"/>
                    <a:pt x="1" y="138"/>
                  </a:cubicBezTo>
                  <a:cubicBezTo>
                    <a:pt x="1" y="275"/>
                    <a:pt x="72" y="341"/>
                    <a:pt x="138" y="341"/>
                  </a:cubicBezTo>
                  <a:cubicBezTo>
                    <a:pt x="276" y="341"/>
                    <a:pt x="347" y="275"/>
                    <a:pt x="347" y="138"/>
                  </a:cubicBezTo>
                  <a:cubicBezTo>
                    <a:pt x="347" y="66"/>
                    <a:pt x="276" y="0"/>
                    <a:pt x="138"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0"/>
            <p:cNvSpPr/>
            <p:nvPr/>
          </p:nvSpPr>
          <p:spPr>
            <a:xfrm>
              <a:off x="5201297" y="1920307"/>
              <a:ext cx="46817" cy="46010"/>
            </a:xfrm>
            <a:custGeom>
              <a:rect b="b" l="l" r="r" t="t"/>
              <a:pathLst>
                <a:path extrusionOk="0" h="342" w="348">
                  <a:moveTo>
                    <a:pt x="138" y="0"/>
                  </a:moveTo>
                  <a:cubicBezTo>
                    <a:pt x="72" y="0"/>
                    <a:pt x="1" y="66"/>
                    <a:pt x="1" y="138"/>
                  </a:cubicBezTo>
                  <a:cubicBezTo>
                    <a:pt x="1" y="275"/>
                    <a:pt x="72" y="341"/>
                    <a:pt x="138" y="341"/>
                  </a:cubicBezTo>
                  <a:cubicBezTo>
                    <a:pt x="276" y="341"/>
                    <a:pt x="347" y="275"/>
                    <a:pt x="347" y="138"/>
                  </a:cubicBezTo>
                  <a:cubicBezTo>
                    <a:pt x="347" y="66"/>
                    <a:pt x="276" y="0"/>
                    <a:pt x="138"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40"/>
          <p:cNvSpPr/>
          <p:nvPr/>
        </p:nvSpPr>
        <p:spPr>
          <a:xfrm flipH="1">
            <a:off x="4736335" y="2019495"/>
            <a:ext cx="3419620" cy="255374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0"/>
          <p:cNvSpPr/>
          <p:nvPr/>
        </p:nvSpPr>
        <p:spPr>
          <a:xfrm>
            <a:off x="985350" y="2019473"/>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0"/>
          <p:cNvSpPr txBox="1"/>
          <p:nvPr>
            <p:ph type="title"/>
          </p:nvPr>
        </p:nvSpPr>
        <p:spPr>
          <a:xfrm>
            <a:off x="1904388" y="440625"/>
            <a:ext cx="533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ABOUT THESE TWO CONCEPTS</a:t>
            </a:r>
            <a:endParaRPr/>
          </a:p>
        </p:txBody>
      </p:sp>
      <p:sp>
        <p:nvSpPr>
          <p:cNvPr id="439" name="Google Shape;439;p40"/>
          <p:cNvSpPr txBox="1"/>
          <p:nvPr>
            <p:ph idx="1" type="subTitle"/>
          </p:nvPr>
        </p:nvSpPr>
        <p:spPr>
          <a:xfrm>
            <a:off x="1140450" y="3495000"/>
            <a:ext cx="2304900" cy="899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It’s the closest planet to the Sun and the smallest one in the Solar System</a:t>
            </a:r>
            <a:endParaRPr/>
          </a:p>
          <a:p>
            <a:pPr indent="0" lvl="0" marL="0" rtl="0" algn="ctr">
              <a:spcBef>
                <a:spcPts val="0"/>
              </a:spcBef>
              <a:spcAft>
                <a:spcPts val="1600"/>
              </a:spcAft>
              <a:buNone/>
            </a:pPr>
            <a:r>
              <a:t/>
            </a:r>
            <a:endParaRPr/>
          </a:p>
        </p:txBody>
      </p:sp>
      <p:sp>
        <p:nvSpPr>
          <p:cNvPr id="440" name="Google Shape;440;p40"/>
          <p:cNvSpPr txBox="1"/>
          <p:nvPr>
            <p:ph idx="2" type="subTitle"/>
          </p:nvPr>
        </p:nvSpPr>
        <p:spPr>
          <a:xfrm>
            <a:off x="5698950" y="3495000"/>
            <a:ext cx="2304300" cy="899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Venus has a beautiful name and is the second planet from the Sun</a:t>
            </a:r>
            <a:endParaRPr/>
          </a:p>
          <a:p>
            <a:pPr indent="0" lvl="0" marL="0" rtl="0" algn="ctr">
              <a:spcBef>
                <a:spcPts val="0"/>
              </a:spcBef>
              <a:spcAft>
                <a:spcPts val="1600"/>
              </a:spcAft>
              <a:buNone/>
            </a:pPr>
            <a:r>
              <a:t/>
            </a:r>
            <a:endParaRPr/>
          </a:p>
        </p:txBody>
      </p:sp>
      <p:sp>
        <p:nvSpPr>
          <p:cNvPr id="441" name="Google Shape;441;p40"/>
          <p:cNvSpPr txBox="1"/>
          <p:nvPr>
            <p:ph idx="3" type="subTitle"/>
          </p:nvPr>
        </p:nvSpPr>
        <p:spPr>
          <a:xfrm>
            <a:off x="985350" y="3095400"/>
            <a:ext cx="2615100" cy="396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accent6"/>
                </a:solidFill>
              </a:rPr>
              <a:t>MERCURY</a:t>
            </a:r>
            <a:endParaRPr>
              <a:solidFill>
                <a:schemeClr val="accent6"/>
              </a:solidFill>
            </a:endParaRPr>
          </a:p>
          <a:p>
            <a:pPr indent="0" lvl="0" marL="0" rtl="0" algn="ctr">
              <a:spcBef>
                <a:spcPts val="0"/>
              </a:spcBef>
              <a:spcAft>
                <a:spcPts val="1600"/>
              </a:spcAft>
              <a:buNone/>
            </a:pPr>
            <a:r>
              <a:t/>
            </a:r>
            <a:endParaRPr>
              <a:solidFill>
                <a:schemeClr val="accent6"/>
              </a:solidFill>
            </a:endParaRPr>
          </a:p>
        </p:txBody>
      </p:sp>
      <p:sp>
        <p:nvSpPr>
          <p:cNvPr id="442" name="Google Shape;442;p40"/>
          <p:cNvSpPr txBox="1"/>
          <p:nvPr>
            <p:ph idx="4" type="subTitle"/>
          </p:nvPr>
        </p:nvSpPr>
        <p:spPr>
          <a:xfrm>
            <a:off x="5543550" y="3095400"/>
            <a:ext cx="26151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VENUS</a:t>
            </a:r>
            <a:endParaRPr>
              <a:solidFill>
                <a:schemeClr val="accent6"/>
              </a:solidFill>
            </a:endParaRPr>
          </a:p>
        </p:txBody>
      </p:sp>
      <p:grpSp>
        <p:nvGrpSpPr>
          <p:cNvPr id="443" name="Google Shape;443;p40"/>
          <p:cNvGrpSpPr/>
          <p:nvPr/>
        </p:nvGrpSpPr>
        <p:grpSpPr>
          <a:xfrm flipH="1">
            <a:off x="1160753" y="1384377"/>
            <a:ext cx="615194" cy="635134"/>
            <a:chOff x="4183263" y="3391463"/>
            <a:chExt cx="842732" cy="870046"/>
          </a:xfrm>
        </p:grpSpPr>
        <p:sp>
          <p:nvSpPr>
            <p:cNvPr id="444" name="Google Shape;444;p40"/>
            <p:cNvSpPr/>
            <p:nvPr/>
          </p:nvSpPr>
          <p:spPr>
            <a:xfrm>
              <a:off x="4571938" y="3512142"/>
              <a:ext cx="213369" cy="240679"/>
            </a:xfrm>
            <a:custGeom>
              <a:rect b="b" l="l" r="r" t="t"/>
              <a:pathLst>
                <a:path extrusionOk="0" h="1789" w="1586">
                  <a:moveTo>
                    <a:pt x="1586" y="0"/>
                  </a:moveTo>
                  <a:lnTo>
                    <a:pt x="1" y="1651"/>
                  </a:lnTo>
                  <a:lnTo>
                    <a:pt x="72" y="1789"/>
                  </a:lnTo>
                  <a:lnTo>
                    <a:pt x="1586" y="892"/>
                  </a:lnTo>
                  <a:lnTo>
                    <a:pt x="1586" y="0"/>
                  </a:ln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0"/>
            <p:cNvSpPr/>
            <p:nvPr/>
          </p:nvSpPr>
          <p:spPr>
            <a:xfrm>
              <a:off x="4729748" y="3391463"/>
              <a:ext cx="148120" cy="162650"/>
            </a:xfrm>
            <a:custGeom>
              <a:rect b="b" l="l" r="r" t="t"/>
              <a:pathLst>
                <a:path extrusionOk="0" h="1209" w="1101">
                  <a:moveTo>
                    <a:pt x="341" y="0"/>
                  </a:moveTo>
                  <a:cubicBezTo>
                    <a:pt x="0" y="0"/>
                    <a:pt x="66" y="138"/>
                    <a:pt x="66" y="138"/>
                  </a:cubicBezTo>
                  <a:cubicBezTo>
                    <a:pt x="66" y="138"/>
                    <a:pt x="0" y="138"/>
                    <a:pt x="66" y="275"/>
                  </a:cubicBezTo>
                  <a:cubicBezTo>
                    <a:pt x="66" y="347"/>
                    <a:pt x="0" y="897"/>
                    <a:pt x="66" y="1035"/>
                  </a:cubicBezTo>
                  <a:cubicBezTo>
                    <a:pt x="97" y="1155"/>
                    <a:pt x="298" y="1209"/>
                    <a:pt x="515" y="1209"/>
                  </a:cubicBezTo>
                  <a:cubicBezTo>
                    <a:pt x="794" y="1209"/>
                    <a:pt x="1101" y="1118"/>
                    <a:pt x="1101" y="963"/>
                  </a:cubicBezTo>
                  <a:cubicBezTo>
                    <a:pt x="1029" y="688"/>
                    <a:pt x="616" y="72"/>
                    <a:pt x="341"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0"/>
            <p:cNvSpPr/>
            <p:nvPr/>
          </p:nvSpPr>
          <p:spPr>
            <a:xfrm>
              <a:off x="4683064" y="4234064"/>
              <a:ext cx="65248" cy="27445"/>
            </a:xfrm>
            <a:custGeom>
              <a:rect b="b" l="l" r="r" t="t"/>
              <a:pathLst>
                <a:path extrusionOk="0" h="204" w="485">
                  <a:moveTo>
                    <a:pt x="209" y="0"/>
                  </a:moveTo>
                  <a:lnTo>
                    <a:pt x="138" y="138"/>
                  </a:lnTo>
                  <a:lnTo>
                    <a:pt x="0" y="204"/>
                  </a:lnTo>
                  <a:lnTo>
                    <a:pt x="413" y="204"/>
                  </a:lnTo>
                  <a:cubicBezTo>
                    <a:pt x="413" y="204"/>
                    <a:pt x="485" y="204"/>
                    <a:pt x="485" y="138"/>
                  </a:cubicBezTo>
                  <a:lnTo>
                    <a:pt x="209" y="0"/>
                  </a:ln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0"/>
            <p:cNvSpPr/>
            <p:nvPr/>
          </p:nvSpPr>
          <p:spPr>
            <a:xfrm>
              <a:off x="4970299" y="4215498"/>
              <a:ext cx="55696" cy="46010"/>
            </a:xfrm>
            <a:custGeom>
              <a:rect b="b" l="l" r="r" t="t"/>
              <a:pathLst>
                <a:path extrusionOk="0" h="342" w="414">
                  <a:moveTo>
                    <a:pt x="342" y="0"/>
                  </a:moveTo>
                  <a:lnTo>
                    <a:pt x="67" y="66"/>
                  </a:lnTo>
                  <a:lnTo>
                    <a:pt x="67" y="138"/>
                  </a:lnTo>
                  <a:lnTo>
                    <a:pt x="67" y="204"/>
                  </a:lnTo>
                  <a:lnTo>
                    <a:pt x="1" y="342"/>
                  </a:lnTo>
                  <a:lnTo>
                    <a:pt x="342" y="138"/>
                  </a:lnTo>
                  <a:cubicBezTo>
                    <a:pt x="342" y="138"/>
                    <a:pt x="413" y="138"/>
                    <a:pt x="342" y="0"/>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0"/>
            <p:cNvSpPr/>
            <p:nvPr/>
          </p:nvSpPr>
          <p:spPr>
            <a:xfrm>
              <a:off x="4738628" y="3512142"/>
              <a:ext cx="166686" cy="249558"/>
            </a:xfrm>
            <a:custGeom>
              <a:rect b="b" l="l" r="r" t="t"/>
              <a:pathLst>
                <a:path extrusionOk="0" h="1855" w="1239">
                  <a:moveTo>
                    <a:pt x="347" y="0"/>
                  </a:moveTo>
                  <a:lnTo>
                    <a:pt x="209" y="138"/>
                  </a:lnTo>
                  <a:lnTo>
                    <a:pt x="0" y="1514"/>
                  </a:lnTo>
                  <a:lnTo>
                    <a:pt x="209" y="1855"/>
                  </a:lnTo>
                  <a:lnTo>
                    <a:pt x="1238" y="1376"/>
                  </a:lnTo>
                  <a:lnTo>
                    <a:pt x="963" y="341"/>
                  </a:lnTo>
                  <a:lnTo>
                    <a:pt x="347" y="0"/>
                  </a:ln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0"/>
            <p:cNvSpPr/>
            <p:nvPr/>
          </p:nvSpPr>
          <p:spPr>
            <a:xfrm>
              <a:off x="4794057" y="3706143"/>
              <a:ext cx="222248" cy="527906"/>
            </a:xfrm>
            <a:custGeom>
              <a:rect b="b" l="l" r="r" t="t"/>
              <a:pathLst>
                <a:path extrusionOk="0" h="3924" w="1652">
                  <a:moveTo>
                    <a:pt x="826" y="0"/>
                  </a:moveTo>
                  <a:lnTo>
                    <a:pt x="1" y="72"/>
                  </a:lnTo>
                  <a:lnTo>
                    <a:pt x="72" y="1860"/>
                  </a:lnTo>
                  <a:lnTo>
                    <a:pt x="1377" y="3924"/>
                  </a:lnTo>
                  <a:lnTo>
                    <a:pt x="1652" y="3786"/>
                  </a:lnTo>
                  <a:lnTo>
                    <a:pt x="760" y="1860"/>
                  </a:lnTo>
                  <a:lnTo>
                    <a:pt x="8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0"/>
            <p:cNvSpPr/>
            <p:nvPr/>
          </p:nvSpPr>
          <p:spPr>
            <a:xfrm>
              <a:off x="4701496" y="3715695"/>
              <a:ext cx="157941" cy="536919"/>
            </a:xfrm>
            <a:custGeom>
              <a:rect b="b" l="l" r="r" t="t"/>
              <a:pathLst>
                <a:path extrusionOk="0" h="3991" w="1174">
                  <a:moveTo>
                    <a:pt x="414" y="1"/>
                  </a:moveTo>
                  <a:lnTo>
                    <a:pt x="210" y="1580"/>
                  </a:lnTo>
                  <a:lnTo>
                    <a:pt x="1" y="3991"/>
                  </a:lnTo>
                  <a:lnTo>
                    <a:pt x="348" y="3991"/>
                  </a:lnTo>
                  <a:lnTo>
                    <a:pt x="964" y="1855"/>
                  </a:lnTo>
                  <a:lnTo>
                    <a:pt x="1173" y="67"/>
                  </a:lnTo>
                  <a:lnTo>
                    <a:pt x="41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0"/>
            <p:cNvSpPr/>
            <p:nvPr/>
          </p:nvSpPr>
          <p:spPr>
            <a:xfrm>
              <a:off x="4738628" y="3419581"/>
              <a:ext cx="74127" cy="83007"/>
            </a:xfrm>
            <a:custGeom>
              <a:rect b="b" l="l" r="r" t="t"/>
              <a:pathLst>
                <a:path extrusionOk="0" h="617" w="551">
                  <a:moveTo>
                    <a:pt x="72" y="0"/>
                  </a:moveTo>
                  <a:cubicBezTo>
                    <a:pt x="72" y="0"/>
                    <a:pt x="72" y="138"/>
                    <a:pt x="0" y="276"/>
                  </a:cubicBezTo>
                  <a:cubicBezTo>
                    <a:pt x="0" y="413"/>
                    <a:pt x="138" y="617"/>
                    <a:pt x="209" y="617"/>
                  </a:cubicBezTo>
                  <a:cubicBezTo>
                    <a:pt x="347" y="617"/>
                    <a:pt x="484" y="551"/>
                    <a:pt x="484" y="342"/>
                  </a:cubicBezTo>
                  <a:cubicBezTo>
                    <a:pt x="484" y="342"/>
                    <a:pt x="550" y="342"/>
                    <a:pt x="550" y="276"/>
                  </a:cubicBezTo>
                  <a:cubicBezTo>
                    <a:pt x="550" y="204"/>
                    <a:pt x="484" y="204"/>
                    <a:pt x="484" y="204"/>
                  </a:cubicBezTo>
                  <a:cubicBezTo>
                    <a:pt x="484" y="204"/>
                    <a:pt x="413" y="66"/>
                    <a:pt x="347" y="66"/>
                  </a:cubicBezTo>
                  <a:cubicBezTo>
                    <a:pt x="138" y="66"/>
                    <a:pt x="72" y="0"/>
                    <a:pt x="72"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0"/>
            <p:cNvSpPr/>
            <p:nvPr/>
          </p:nvSpPr>
          <p:spPr>
            <a:xfrm>
              <a:off x="4785177" y="3465458"/>
              <a:ext cx="37131" cy="46817"/>
            </a:xfrm>
            <a:custGeom>
              <a:rect b="b" l="l" r="r" t="t"/>
              <a:pathLst>
                <a:path extrusionOk="0" h="348" w="276">
                  <a:moveTo>
                    <a:pt x="138" y="1"/>
                  </a:moveTo>
                  <a:lnTo>
                    <a:pt x="1" y="138"/>
                  </a:lnTo>
                  <a:lnTo>
                    <a:pt x="1" y="347"/>
                  </a:lnTo>
                  <a:lnTo>
                    <a:pt x="276" y="347"/>
                  </a:lnTo>
                  <a:lnTo>
                    <a:pt x="138"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0"/>
            <p:cNvSpPr/>
            <p:nvPr/>
          </p:nvSpPr>
          <p:spPr>
            <a:xfrm>
              <a:off x="4743337" y="3405723"/>
              <a:ext cx="69419" cy="41301"/>
            </a:xfrm>
            <a:custGeom>
              <a:rect b="b" l="l" r="r" t="t"/>
              <a:pathLst>
                <a:path extrusionOk="0" h="307" w="516">
                  <a:moveTo>
                    <a:pt x="156" y="0"/>
                  </a:moveTo>
                  <a:cubicBezTo>
                    <a:pt x="70" y="0"/>
                    <a:pt x="1" y="35"/>
                    <a:pt x="37" y="103"/>
                  </a:cubicBezTo>
                  <a:cubicBezTo>
                    <a:pt x="37" y="169"/>
                    <a:pt x="240" y="241"/>
                    <a:pt x="312" y="241"/>
                  </a:cubicBezTo>
                  <a:cubicBezTo>
                    <a:pt x="449" y="241"/>
                    <a:pt x="449" y="307"/>
                    <a:pt x="449" y="307"/>
                  </a:cubicBezTo>
                  <a:cubicBezTo>
                    <a:pt x="449" y="307"/>
                    <a:pt x="515" y="169"/>
                    <a:pt x="378" y="103"/>
                  </a:cubicBezTo>
                  <a:cubicBezTo>
                    <a:pt x="345" y="35"/>
                    <a:pt x="242" y="0"/>
                    <a:pt x="156"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0"/>
            <p:cNvSpPr/>
            <p:nvPr/>
          </p:nvSpPr>
          <p:spPr>
            <a:xfrm>
              <a:off x="4785177" y="3512142"/>
              <a:ext cx="37131" cy="38207"/>
            </a:xfrm>
            <a:custGeom>
              <a:rect b="b" l="l" r="r" t="t"/>
              <a:pathLst>
                <a:path extrusionOk="0" h="284" w="276">
                  <a:moveTo>
                    <a:pt x="1" y="0"/>
                  </a:moveTo>
                  <a:cubicBezTo>
                    <a:pt x="1" y="0"/>
                    <a:pt x="1" y="204"/>
                    <a:pt x="67" y="275"/>
                  </a:cubicBezTo>
                  <a:cubicBezTo>
                    <a:pt x="73" y="281"/>
                    <a:pt x="80" y="284"/>
                    <a:pt x="87" y="284"/>
                  </a:cubicBezTo>
                  <a:cubicBezTo>
                    <a:pt x="162" y="284"/>
                    <a:pt x="276" y="0"/>
                    <a:pt x="276"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0"/>
            <p:cNvSpPr/>
            <p:nvPr/>
          </p:nvSpPr>
          <p:spPr>
            <a:xfrm>
              <a:off x="4738628" y="3613582"/>
              <a:ext cx="176238" cy="139241"/>
            </a:xfrm>
            <a:custGeom>
              <a:rect b="b" l="l" r="r" t="t"/>
              <a:pathLst>
                <a:path extrusionOk="0" h="1035" w="1310">
                  <a:moveTo>
                    <a:pt x="138" y="0"/>
                  </a:moveTo>
                  <a:lnTo>
                    <a:pt x="0" y="963"/>
                  </a:lnTo>
                  <a:cubicBezTo>
                    <a:pt x="0" y="1035"/>
                    <a:pt x="72" y="1035"/>
                    <a:pt x="72" y="1035"/>
                  </a:cubicBezTo>
                  <a:lnTo>
                    <a:pt x="1238" y="1035"/>
                  </a:lnTo>
                  <a:cubicBezTo>
                    <a:pt x="1310" y="1035"/>
                    <a:pt x="1310" y="1035"/>
                    <a:pt x="1310" y="963"/>
                  </a:cubicBezTo>
                  <a:lnTo>
                    <a:pt x="1172" y="209"/>
                  </a:lnTo>
                  <a:lnTo>
                    <a:pt x="963" y="138"/>
                  </a:lnTo>
                  <a:lnTo>
                    <a:pt x="138" y="0"/>
                  </a:ln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0"/>
            <p:cNvSpPr/>
            <p:nvPr/>
          </p:nvSpPr>
          <p:spPr>
            <a:xfrm>
              <a:off x="4794057" y="3817136"/>
              <a:ext cx="185251" cy="416916"/>
            </a:xfrm>
            <a:custGeom>
              <a:rect b="b" l="l" r="r" t="t"/>
              <a:pathLst>
                <a:path extrusionOk="0" h="3099" w="1377">
                  <a:moveTo>
                    <a:pt x="1" y="1"/>
                  </a:moveTo>
                  <a:lnTo>
                    <a:pt x="1" y="898"/>
                  </a:lnTo>
                  <a:cubicBezTo>
                    <a:pt x="1" y="964"/>
                    <a:pt x="72" y="1101"/>
                    <a:pt x="72" y="1173"/>
                  </a:cubicBezTo>
                  <a:lnTo>
                    <a:pt x="1377" y="3099"/>
                  </a:lnTo>
                  <a:lnTo>
                    <a:pt x="138" y="1173"/>
                  </a:lnTo>
                  <a:cubicBezTo>
                    <a:pt x="72" y="1101"/>
                    <a:pt x="72" y="964"/>
                    <a:pt x="72" y="898"/>
                  </a:cubicBezTo>
                  <a:lnTo>
                    <a:pt x="72" y="1"/>
                  </a:ln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0"/>
            <p:cNvSpPr/>
            <p:nvPr/>
          </p:nvSpPr>
          <p:spPr>
            <a:xfrm>
              <a:off x="4674185" y="3512142"/>
              <a:ext cx="203682" cy="259244"/>
            </a:xfrm>
            <a:custGeom>
              <a:rect b="b" l="l" r="r" t="t"/>
              <a:pathLst>
                <a:path extrusionOk="0" h="1927" w="1514">
                  <a:moveTo>
                    <a:pt x="1101" y="0"/>
                  </a:moveTo>
                  <a:lnTo>
                    <a:pt x="892" y="479"/>
                  </a:lnTo>
                  <a:lnTo>
                    <a:pt x="688" y="1101"/>
                  </a:lnTo>
                  <a:lnTo>
                    <a:pt x="0" y="1717"/>
                  </a:lnTo>
                  <a:lnTo>
                    <a:pt x="0" y="1926"/>
                  </a:lnTo>
                  <a:lnTo>
                    <a:pt x="1101" y="1376"/>
                  </a:lnTo>
                  <a:lnTo>
                    <a:pt x="1514" y="413"/>
                  </a:lnTo>
                  <a:cubicBezTo>
                    <a:pt x="1514" y="413"/>
                    <a:pt x="1442" y="204"/>
                    <a:pt x="1167" y="66"/>
                  </a:cubicBezTo>
                  <a:lnTo>
                    <a:pt x="1101" y="0"/>
                  </a:ln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0"/>
            <p:cNvSpPr/>
            <p:nvPr/>
          </p:nvSpPr>
          <p:spPr>
            <a:xfrm>
              <a:off x="4794057" y="3678698"/>
              <a:ext cx="37266" cy="37131"/>
            </a:xfrm>
            <a:custGeom>
              <a:rect b="b" l="l" r="r" t="t"/>
              <a:pathLst>
                <a:path extrusionOk="0" h="276" w="277">
                  <a:moveTo>
                    <a:pt x="276" y="1"/>
                  </a:moveTo>
                  <a:cubicBezTo>
                    <a:pt x="210" y="67"/>
                    <a:pt x="138" y="204"/>
                    <a:pt x="1" y="276"/>
                  </a:cubicBezTo>
                  <a:cubicBezTo>
                    <a:pt x="138" y="204"/>
                    <a:pt x="210" y="138"/>
                    <a:pt x="276" y="1"/>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0"/>
            <p:cNvSpPr/>
            <p:nvPr/>
          </p:nvSpPr>
          <p:spPr>
            <a:xfrm>
              <a:off x="4674185" y="3604703"/>
              <a:ext cx="111124" cy="138568"/>
            </a:xfrm>
            <a:custGeom>
              <a:rect b="b" l="l" r="r" t="t"/>
              <a:pathLst>
                <a:path extrusionOk="0" h="1030" w="826">
                  <a:moveTo>
                    <a:pt x="826" y="0"/>
                  </a:moveTo>
                  <a:lnTo>
                    <a:pt x="688" y="341"/>
                  </a:lnTo>
                  <a:lnTo>
                    <a:pt x="826" y="66"/>
                  </a:lnTo>
                  <a:lnTo>
                    <a:pt x="826" y="0"/>
                  </a:lnTo>
                  <a:close/>
                  <a:moveTo>
                    <a:pt x="617" y="479"/>
                  </a:moveTo>
                  <a:lnTo>
                    <a:pt x="0" y="963"/>
                  </a:lnTo>
                  <a:lnTo>
                    <a:pt x="0" y="1029"/>
                  </a:lnTo>
                  <a:lnTo>
                    <a:pt x="617" y="479"/>
                  </a:ln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0"/>
            <p:cNvSpPr/>
            <p:nvPr/>
          </p:nvSpPr>
          <p:spPr>
            <a:xfrm>
              <a:off x="4183263" y="3501782"/>
              <a:ext cx="491044" cy="621271"/>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0"/>
            <p:cNvSpPr/>
            <p:nvPr/>
          </p:nvSpPr>
          <p:spPr>
            <a:xfrm>
              <a:off x="4609070" y="3743141"/>
              <a:ext cx="65248" cy="46683"/>
            </a:xfrm>
            <a:custGeom>
              <a:rect b="b" l="l" r="r" t="t"/>
              <a:pathLst>
                <a:path extrusionOk="0" h="347" w="485">
                  <a:moveTo>
                    <a:pt x="275" y="0"/>
                  </a:moveTo>
                  <a:lnTo>
                    <a:pt x="0" y="347"/>
                  </a:lnTo>
                  <a:lnTo>
                    <a:pt x="138" y="347"/>
                  </a:lnTo>
                  <a:lnTo>
                    <a:pt x="275" y="209"/>
                  </a:lnTo>
                  <a:lnTo>
                    <a:pt x="484" y="209"/>
                  </a:lnTo>
                  <a:lnTo>
                    <a:pt x="484"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40"/>
          <p:cNvGrpSpPr/>
          <p:nvPr/>
        </p:nvGrpSpPr>
        <p:grpSpPr>
          <a:xfrm>
            <a:off x="7382325" y="1462954"/>
            <a:ext cx="652263" cy="578965"/>
            <a:chOff x="2679949" y="2993163"/>
            <a:chExt cx="260801" cy="231475"/>
          </a:xfrm>
        </p:grpSpPr>
        <p:sp>
          <p:nvSpPr>
            <p:cNvPr id="463" name="Google Shape;463;p40"/>
            <p:cNvSpPr/>
            <p:nvPr/>
          </p:nvSpPr>
          <p:spPr>
            <a:xfrm>
              <a:off x="2871925" y="3216088"/>
              <a:ext cx="20675" cy="8550"/>
            </a:xfrm>
            <a:custGeom>
              <a:rect b="b" l="l" r="r" t="t"/>
              <a:pathLst>
                <a:path extrusionOk="0" h="342" w="827">
                  <a:moveTo>
                    <a:pt x="485" y="0"/>
                  </a:moveTo>
                  <a:cubicBezTo>
                    <a:pt x="485" y="0"/>
                    <a:pt x="485" y="138"/>
                    <a:pt x="138" y="204"/>
                  </a:cubicBezTo>
                  <a:cubicBezTo>
                    <a:pt x="72" y="204"/>
                    <a:pt x="1" y="342"/>
                    <a:pt x="1" y="342"/>
                  </a:cubicBezTo>
                  <a:lnTo>
                    <a:pt x="760" y="342"/>
                  </a:lnTo>
                  <a:cubicBezTo>
                    <a:pt x="760" y="342"/>
                    <a:pt x="826" y="276"/>
                    <a:pt x="689" y="67"/>
                  </a:cubicBezTo>
                  <a:lnTo>
                    <a:pt x="485" y="0"/>
                  </a:ln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0"/>
            <p:cNvSpPr/>
            <p:nvPr/>
          </p:nvSpPr>
          <p:spPr>
            <a:xfrm>
              <a:off x="2871925" y="3217738"/>
              <a:ext cx="19025" cy="6900"/>
            </a:xfrm>
            <a:custGeom>
              <a:rect b="b" l="l" r="r" t="t"/>
              <a:pathLst>
                <a:path extrusionOk="0" h="276" w="761">
                  <a:moveTo>
                    <a:pt x="413" y="1"/>
                  </a:moveTo>
                  <a:cubicBezTo>
                    <a:pt x="210" y="138"/>
                    <a:pt x="72" y="72"/>
                    <a:pt x="1" y="276"/>
                  </a:cubicBezTo>
                  <a:lnTo>
                    <a:pt x="760" y="276"/>
                  </a:lnTo>
                  <a:lnTo>
                    <a:pt x="760" y="72"/>
                  </a:lnTo>
                  <a:lnTo>
                    <a:pt x="413" y="72"/>
                  </a:lnTo>
                  <a:lnTo>
                    <a:pt x="413"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0"/>
            <p:cNvSpPr/>
            <p:nvPr/>
          </p:nvSpPr>
          <p:spPr>
            <a:xfrm>
              <a:off x="2921875" y="3212638"/>
              <a:ext cx="18875" cy="12000"/>
            </a:xfrm>
            <a:custGeom>
              <a:rect b="b" l="l" r="r" t="t"/>
              <a:pathLst>
                <a:path extrusionOk="0" h="480" w="755">
                  <a:moveTo>
                    <a:pt x="551" y="1"/>
                  </a:moveTo>
                  <a:lnTo>
                    <a:pt x="342" y="67"/>
                  </a:lnTo>
                  <a:cubicBezTo>
                    <a:pt x="342" y="67"/>
                    <a:pt x="342" y="276"/>
                    <a:pt x="138" y="276"/>
                  </a:cubicBezTo>
                  <a:cubicBezTo>
                    <a:pt x="0" y="342"/>
                    <a:pt x="66" y="480"/>
                    <a:pt x="66" y="480"/>
                  </a:cubicBezTo>
                  <a:lnTo>
                    <a:pt x="413" y="480"/>
                  </a:lnTo>
                  <a:lnTo>
                    <a:pt x="754" y="276"/>
                  </a:lnTo>
                  <a:cubicBezTo>
                    <a:pt x="754" y="276"/>
                    <a:pt x="754" y="138"/>
                    <a:pt x="551"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0"/>
            <p:cNvSpPr/>
            <p:nvPr/>
          </p:nvSpPr>
          <p:spPr>
            <a:xfrm>
              <a:off x="2921875" y="3214288"/>
              <a:ext cx="18875" cy="10350"/>
            </a:xfrm>
            <a:custGeom>
              <a:rect b="b" l="l" r="r" t="t"/>
              <a:pathLst>
                <a:path extrusionOk="0" h="414" w="755">
                  <a:moveTo>
                    <a:pt x="617" y="1"/>
                  </a:moveTo>
                  <a:lnTo>
                    <a:pt x="342" y="210"/>
                  </a:lnTo>
                  <a:lnTo>
                    <a:pt x="276" y="139"/>
                  </a:lnTo>
                  <a:cubicBezTo>
                    <a:pt x="276" y="210"/>
                    <a:pt x="204" y="210"/>
                    <a:pt x="138" y="210"/>
                  </a:cubicBezTo>
                  <a:cubicBezTo>
                    <a:pt x="0" y="276"/>
                    <a:pt x="66" y="414"/>
                    <a:pt x="66" y="414"/>
                  </a:cubicBezTo>
                  <a:lnTo>
                    <a:pt x="413" y="414"/>
                  </a:lnTo>
                  <a:lnTo>
                    <a:pt x="754" y="210"/>
                  </a:lnTo>
                  <a:cubicBezTo>
                    <a:pt x="754" y="210"/>
                    <a:pt x="754" y="72"/>
                    <a:pt x="617"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0"/>
            <p:cNvSpPr/>
            <p:nvPr/>
          </p:nvSpPr>
          <p:spPr>
            <a:xfrm>
              <a:off x="2806575" y="3019713"/>
              <a:ext cx="79150" cy="62375"/>
            </a:xfrm>
            <a:custGeom>
              <a:rect b="b" l="l" r="r" t="t"/>
              <a:pathLst>
                <a:path extrusionOk="0" h="2495" w="3166">
                  <a:moveTo>
                    <a:pt x="2726" y="0"/>
                  </a:moveTo>
                  <a:cubicBezTo>
                    <a:pt x="2523" y="0"/>
                    <a:pt x="2293" y="140"/>
                    <a:pt x="2136" y="426"/>
                  </a:cubicBezTo>
                  <a:cubicBezTo>
                    <a:pt x="1861" y="1042"/>
                    <a:pt x="1723" y="2005"/>
                    <a:pt x="1" y="2215"/>
                  </a:cubicBezTo>
                  <a:lnTo>
                    <a:pt x="1" y="2490"/>
                  </a:lnTo>
                  <a:cubicBezTo>
                    <a:pt x="1" y="2490"/>
                    <a:pt x="97" y="2495"/>
                    <a:pt x="250" y="2495"/>
                  </a:cubicBezTo>
                  <a:cubicBezTo>
                    <a:pt x="644" y="2495"/>
                    <a:pt x="1412" y="2461"/>
                    <a:pt x="1861" y="2215"/>
                  </a:cubicBezTo>
                  <a:cubicBezTo>
                    <a:pt x="2549" y="1939"/>
                    <a:pt x="3099" y="1251"/>
                    <a:pt x="3165" y="564"/>
                  </a:cubicBezTo>
                  <a:cubicBezTo>
                    <a:pt x="3165" y="192"/>
                    <a:pt x="2965" y="0"/>
                    <a:pt x="2726"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0"/>
            <p:cNvSpPr/>
            <p:nvPr/>
          </p:nvSpPr>
          <p:spPr>
            <a:xfrm>
              <a:off x="2791350" y="3071613"/>
              <a:ext cx="18700" cy="10600"/>
            </a:xfrm>
            <a:custGeom>
              <a:rect b="b" l="l" r="r" t="t"/>
              <a:pathLst>
                <a:path extrusionOk="0" h="424" w="748">
                  <a:moveTo>
                    <a:pt x="472" y="1"/>
                  </a:moveTo>
                  <a:cubicBezTo>
                    <a:pt x="335" y="1"/>
                    <a:pt x="268" y="1"/>
                    <a:pt x="268" y="67"/>
                  </a:cubicBezTo>
                  <a:cubicBezTo>
                    <a:pt x="268" y="67"/>
                    <a:pt x="406" y="67"/>
                    <a:pt x="472" y="139"/>
                  </a:cubicBezTo>
                  <a:cubicBezTo>
                    <a:pt x="336" y="139"/>
                    <a:pt x="230" y="107"/>
                    <a:pt x="153" y="107"/>
                  </a:cubicBezTo>
                  <a:cubicBezTo>
                    <a:pt x="114" y="107"/>
                    <a:pt x="83" y="115"/>
                    <a:pt x="59" y="139"/>
                  </a:cubicBezTo>
                  <a:cubicBezTo>
                    <a:pt x="0" y="198"/>
                    <a:pt x="157" y="424"/>
                    <a:pt x="584" y="424"/>
                  </a:cubicBezTo>
                  <a:cubicBezTo>
                    <a:pt x="635" y="424"/>
                    <a:pt x="689" y="421"/>
                    <a:pt x="747" y="414"/>
                  </a:cubicBezTo>
                  <a:lnTo>
                    <a:pt x="681" y="139"/>
                  </a:lnTo>
                  <a:cubicBezTo>
                    <a:pt x="681" y="139"/>
                    <a:pt x="610" y="1"/>
                    <a:pt x="472"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0"/>
            <p:cNvSpPr/>
            <p:nvPr/>
          </p:nvSpPr>
          <p:spPr>
            <a:xfrm>
              <a:off x="2679949" y="3018813"/>
              <a:ext cx="135327" cy="180169"/>
            </a:xfrm>
            <a:custGeom>
              <a:rect b="b" l="l" r="r" t="t"/>
              <a:pathLst>
                <a:path extrusionOk="0" h="10808" w="8118">
                  <a:moveTo>
                    <a:pt x="4010" y="1"/>
                  </a:moveTo>
                  <a:cubicBezTo>
                    <a:pt x="3104" y="1"/>
                    <a:pt x="2405" y="732"/>
                    <a:pt x="2405" y="1656"/>
                  </a:cubicBezTo>
                  <a:cubicBezTo>
                    <a:pt x="2405" y="2002"/>
                    <a:pt x="2543" y="2415"/>
                    <a:pt x="2818" y="2690"/>
                  </a:cubicBezTo>
                  <a:lnTo>
                    <a:pt x="0" y="2690"/>
                  </a:lnTo>
                  <a:lnTo>
                    <a:pt x="0" y="5442"/>
                  </a:lnTo>
                  <a:cubicBezTo>
                    <a:pt x="310" y="5193"/>
                    <a:pt x="665" y="5082"/>
                    <a:pt x="1013" y="5082"/>
                  </a:cubicBezTo>
                  <a:cubicBezTo>
                    <a:pt x="1817" y="5082"/>
                    <a:pt x="2584" y="5678"/>
                    <a:pt x="2680" y="6543"/>
                  </a:cubicBezTo>
                  <a:cubicBezTo>
                    <a:pt x="2778" y="7622"/>
                    <a:pt x="1934" y="8385"/>
                    <a:pt x="1042" y="8385"/>
                  </a:cubicBezTo>
                  <a:cubicBezTo>
                    <a:pt x="683" y="8385"/>
                    <a:pt x="316" y="8261"/>
                    <a:pt x="0" y="7984"/>
                  </a:cubicBezTo>
                  <a:lnTo>
                    <a:pt x="0" y="10808"/>
                  </a:lnTo>
                  <a:lnTo>
                    <a:pt x="7154" y="10808"/>
                  </a:lnTo>
                  <a:cubicBezTo>
                    <a:pt x="7705" y="10808"/>
                    <a:pt x="8117" y="10395"/>
                    <a:pt x="8117" y="9773"/>
                  </a:cubicBezTo>
                  <a:lnTo>
                    <a:pt x="8117" y="2690"/>
                  </a:lnTo>
                  <a:lnTo>
                    <a:pt x="5294" y="2690"/>
                  </a:lnTo>
                  <a:cubicBezTo>
                    <a:pt x="6191" y="1656"/>
                    <a:pt x="5503" y="5"/>
                    <a:pt x="4127" y="5"/>
                  </a:cubicBezTo>
                  <a:cubicBezTo>
                    <a:pt x="4088" y="2"/>
                    <a:pt x="4049" y="1"/>
                    <a:pt x="4010"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0"/>
            <p:cNvSpPr/>
            <p:nvPr/>
          </p:nvSpPr>
          <p:spPr>
            <a:xfrm>
              <a:off x="2837725" y="2993163"/>
              <a:ext cx="30800" cy="23450"/>
            </a:xfrm>
            <a:custGeom>
              <a:rect b="b" l="l" r="r" t="t"/>
              <a:pathLst>
                <a:path extrusionOk="0" h="938" w="1232">
                  <a:moveTo>
                    <a:pt x="602" y="0"/>
                  </a:moveTo>
                  <a:cubicBezTo>
                    <a:pt x="277" y="0"/>
                    <a:pt x="1" y="372"/>
                    <a:pt x="202" y="525"/>
                  </a:cubicBezTo>
                  <a:cubicBezTo>
                    <a:pt x="477" y="729"/>
                    <a:pt x="1094" y="938"/>
                    <a:pt x="1094" y="938"/>
                  </a:cubicBezTo>
                  <a:cubicBezTo>
                    <a:pt x="1094" y="938"/>
                    <a:pt x="1231" y="453"/>
                    <a:pt x="956" y="178"/>
                  </a:cubicBezTo>
                  <a:cubicBezTo>
                    <a:pt x="845" y="50"/>
                    <a:pt x="720" y="0"/>
                    <a:pt x="602"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0"/>
            <p:cNvSpPr/>
            <p:nvPr/>
          </p:nvSpPr>
          <p:spPr>
            <a:xfrm>
              <a:off x="2842775" y="3001038"/>
              <a:ext cx="25750" cy="25225"/>
            </a:xfrm>
            <a:custGeom>
              <a:rect b="b" l="l" r="r" t="t"/>
              <a:pathLst>
                <a:path extrusionOk="0" h="1009" w="1030">
                  <a:moveTo>
                    <a:pt x="479" y="1"/>
                  </a:moveTo>
                  <a:cubicBezTo>
                    <a:pt x="479" y="1"/>
                    <a:pt x="341" y="138"/>
                    <a:pt x="0" y="138"/>
                  </a:cubicBezTo>
                  <a:cubicBezTo>
                    <a:pt x="0" y="138"/>
                    <a:pt x="52" y="1008"/>
                    <a:pt x="501" y="1008"/>
                  </a:cubicBezTo>
                  <a:cubicBezTo>
                    <a:pt x="557" y="1008"/>
                    <a:pt x="619" y="994"/>
                    <a:pt x="688" y="964"/>
                  </a:cubicBezTo>
                  <a:cubicBezTo>
                    <a:pt x="1029" y="760"/>
                    <a:pt x="826" y="485"/>
                    <a:pt x="826" y="485"/>
                  </a:cubicBezTo>
                  <a:cubicBezTo>
                    <a:pt x="974" y="385"/>
                    <a:pt x="906" y="173"/>
                    <a:pt x="777" y="173"/>
                  </a:cubicBezTo>
                  <a:cubicBezTo>
                    <a:pt x="729" y="173"/>
                    <a:pt x="673" y="202"/>
                    <a:pt x="616" y="276"/>
                  </a:cubicBezTo>
                  <a:lnTo>
                    <a:pt x="479"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0"/>
            <p:cNvSpPr/>
            <p:nvPr/>
          </p:nvSpPr>
          <p:spPr>
            <a:xfrm>
              <a:off x="2853075" y="3013163"/>
              <a:ext cx="18875" cy="18875"/>
            </a:xfrm>
            <a:custGeom>
              <a:rect b="b" l="l" r="r" t="t"/>
              <a:pathLst>
                <a:path extrusionOk="0" h="755" w="755">
                  <a:moveTo>
                    <a:pt x="414" y="0"/>
                  </a:moveTo>
                  <a:lnTo>
                    <a:pt x="1" y="204"/>
                  </a:lnTo>
                  <a:lnTo>
                    <a:pt x="342" y="754"/>
                  </a:lnTo>
                  <a:lnTo>
                    <a:pt x="755" y="341"/>
                  </a:lnTo>
                  <a:lnTo>
                    <a:pt x="414"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0"/>
            <p:cNvSpPr/>
            <p:nvPr/>
          </p:nvSpPr>
          <p:spPr>
            <a:xfrm>
              <a:off x="2877150" y="3092263"/>
              <a:ext cx="48200" cy="125500"/>
            </a:xfrm>
            <a:custGeom>
              <a:rect b="b" l="l" r="r" t="t"/>
              <a:pathLst>
                <a:path extrusionOk="0" h="5020" w="1928">
                  <a:moveTo>
                    <a:pt x="1652" y="0"/>
                  </a:moveTo>
                  <a:lnTo>
                    <a:pt x="551" y="138"/>
                  </a:lnTo>
                  <a:cubicBezTo>
                    <a:pt x="1" y="2064"/>
                    <a:pt x="276" y="4953"/>
                    <a:pt x="276" y="4953"/>
                  </a:cubicBezTo>
                  <a:lnTo>
                    <a:pt x="551" y="5020"/>
                  </a:lnTo>
                  <a:cubicBezTo>
                    <a:pt x="551" y="5020"/>
                    <a:pt x="1030" y="2681"/>
                    <a:pt x="1239" y="1927"/>
                  </a:cubicBezTo>
                  <a:cubicBezTo>
                    <a:pt x="1927" y="413"/>
                    <a:pt x="1652" y="1"/>
                    <a:pt x="1652"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0"/>
            <p:cNvSpPr/>
            <p:nvPr/>
          </p:nvSpPr>
          <p:spPr>
            <a:xfrm>
              <a:off x="2853075" y="3019338"/>
              <a:ext cx="85400" cy="92075"/>
            </a:xfrm>
            <a:custGeom>
              <a:rect b="b" l="l" r="r" t="t"/>
              <a:pathLst>
                <a:path extrusionOk="0" h="3683" w="3416">
                  <a:moveTo>
                    <a:pt x="866" y="0"/>
                  </a:moveTo>
                  <a:cubicBezTo>
                    <a:pt x="804" y="0"/>
                    <a:pt x="744" y="9"/>
                    <a:pt x="689" y="28"/>
                  </a:cubicBezTo>
                  <a:cubicBezTo>
                    <a:pt x="617" y="28"/>
                    <a:pt x="551" y="94"/>
                    <a:pt x="480" y="166"/>
                  </a:cubicBezTo>
                  <a:cubicBezTo>
                    <a:pt x="276" y="441"/>
                    <a:pt x="1" y="782"/>
                    <a:pt x="964" y="2367"/>
                  </a:cubicBezTo>
                  <a:cubicBezTo>
                    <a:pt x="1450" y="3228"/>
                    <a:pt x="2224" y="3682"/>
                    <a:pt x="2738" y="3682"/>
                  </a:cubicBezTo>
                  <a:cubicBezTo>
                    <a:pt x="3167" y="3682"/>
                    <a:pt x="3415" y="3367"/>
                    <a:pt x="3165" y="2708"/>
                  </a:cubicBezTo>
                  <a:cubicBezTo>
                    <a:pt x="2543" y="1195"/>
                    <a:pt x="1789" y="507"/>
                    <a:pt x="1377" y="166"/>
                  </a:cubicBezTo>
                  <a:cubicBezTo>
                    <a:pt x="1224" y="65"/>
                    <a:pt x="1036" y="0"/>
                    <a:pt x="866" y="0"/>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0"/>
            <p:cNvSpPr/>
            <p:nvPr/>
          </p:nvSpPr>
          <p:spPr>
            <a:xfrm>
              <a:off x="2906325" y="3087038"/>
              <a:ext cx="34425" cy="129075"/>
            </a:xfrm>
            <a:custGeom>
              <a:rect b="b" l="l" r="r" t="t"/>
              <a:pathLst>
                <a:path extrusionOk="0" h="5163" w="1377">
                  <a:moveTo>
                    <a:pt x="1035" y="0"/>
                  </a:moveTo>
                  <a:lnTo>
                    <a:pt x="72" y="622"/>
                  </a:lnTo>
                  <a:cubicBezTo>
                    <a:pt x="1" y="2614"/>
                    <a:pt x="964" y="5162"/>
                    <a:pt x="964" y="5162"/>
                  </a:cubicBezTo>
                  <a:lnTo>
                    <a:pt x="1239" y="5162"/>
                  </a:lnTo>
                  <a:cubicBezTo>
                    <a:pt x="1239" y="5162"/>
                    <a:pt x="1101" y="2752"/>
                    <a:pt x="1173" y="1927"/>
                  </a:cubicBezTo>
                  <a:cubicBezTo>
                    <a:pt x="1376" y="347"/>
                    <a:pt x="1035" y="0"/>
                    <a:pt x="103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0"/>
            <p:cNvSpPr/>
            <p:nvPr/>
          </p:nvSpPr>
          <p:spPr>
            <a:xfrm>
              <a:off x="2806575" y="3031013"/>
              <a:ext cx="79150" cy="61950"/>
            </a:xfrm>
            <a:custGeom>
              <a:rect b="b" l="l" r="r" t="t"/>
              <a:pathLst>
                <a:path extrusionOk="0" h="2478" w="3166">
                  <a:moveTo>
                    <a:pt x="2714" y="1"/>
                  </a:moveTo>
                  <a:cubicBezTo>
                    <a:pt x="2514" y="1"/>
                    <a:pt x="2290" y="143"/>
                    <a:pt x="2136" y="453"/>
                  </a:cubicBezTo>
                  <a:cubicBezTo>
                    <a:pt x="1861" y="1075"/>
                    <a:pt x="1723" y="2038"/>
                    <a:pt x="1" y="2241"/>
                  </a:cubicBezTo>
                  <a:lnTo>
                    <a:pt x="1" y="2450"/>
                  </a:lnTo>
                  <a:cubicBezTo>
                    <a:pt x="1" y="2450"/>
                    <a:pt x="243" y="2477"/>
                    <a:pt x="567" y="2477"/>
                  </a:cubicBezTo>
                  <a:cubicBezTo>
                    <a:pt x="976" y="2477"/>
                    <a:pt x="1514" y="2435"/>
                    <a:pt x="1861" y="2241"/>
                  </a:cubicBezTo>
                  <a:cubicBezTo>
                    <a:pt x="2549" y="1900"/>
                    <a:pt x="3099" y="1212"/>
                    <a:pt x="3165" y="590"/>
                  </a:cubicBezTo>
                  <a:cubicBezTo>
                    <a:pt x="3165" y="212"/>
                    <a:pt x="2957" y="1"/>
                    <a:pt x="2714"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0"/>
            <p:cNvSpPr/>
            <p:nvPr/>
          </p:nvSpPr>
          <p:spPr>
            <a:xfrm>
              <a:off x="2791450" y="3083588"/>
              <a:ext cx="16950" cy="9500"/>
            </a:xfrm>
            <a:custGeom>
              <a:rect b="b" l="l" r="r" t="t"/>
              <a:pathLst>
                <a:path extrusionOk="0" h="380" w="678">
                  <a:moveTo>
                    <a:pt x="193" y="1"/>
                  </a:moveTo>
                  <a:cubicBezTo>
                    <a:pt x="193" y="72"/>
                    <a:pt x="402" y="72"/>
                    <a:pt x="402" y="138"/>
                  </a:cubicBezTo>
                  <a:cubicBezTo>
                    <a:pt x="264" y="138"/>
                    <a:pt x="55" y="72"/>
                    <a:pt x="55" y="72"/>
                  </a:cubicBezTo>
                  <a:lnTo>
                    <a:pt x="55" y="72"/>
                  </a:lnTo>
                  <a:cubicBezTo>
                    <a:pt x="0" y="128"/>
                    <a:pt x="87" y="379"/>
                    <a:pt x="440" y="379"/>
                  </a:cubicBezTo>
                  <a:cubicBezTo>
                    <a:pt x="509" y="379"/>
                    <a:pt x="587" y="370"/>
                    <a:pt x="677" y="347"/>
                  </a:cubicBezTo>
                  <a:lnTo>
                    <a:pt x="677" y="138"/>
                  </a:lnTo>
                  <a:cubicBezTo>
                    <a:pt x="677" y="138"/>
                    <a:pt x="540" y="1"/>
                    <a:pt x="402"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0"/>
            <p:cNvSpPr/>
            <p:nvPr/>
          </p:nvSpPr>
          <p:spPr>
            <a:xfrm>
              <a:off x="2875375" y="3095713"/>
              <a:ext cx="53400" cy="122050"/>
            </a:xfrm>
            <a:custGeom>
              <a:rect b="b" l="l" r="r" t="t"/>
              <a:pathLst>
                <a:path extrusionOk="0" h="4882" w="2136">
                  <a:moveTo>
                    <a:pt x="622" y="0"/>
                  </a:moveTo>
                  <a:cubicBezTo>
                    <a:pt x="0" y="1238"/>
                    <a:pt x="209" y="4882"/>
                    <a:pt x="209" y="4882"/>
                  </a:cubicBezTo>
                  <a:lnTo>
                    <a:pt x="688" y="4882"/>
                  </a:lnTo>
                  <a:cubicBezTo>
                    <a:pt x="826" y="4056"/>
                    <a:pt x="1448" y="1513"/>
                    <a:pt x="1448" y="1513"/>
                  </a:cubicBezTo>
                  <a:cubicBezTo>
                    <a:pt x="1448" y="1513"/>
                    <a:pt x="2136" y="754"/>
                    <a:pt x="622"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0"/>
            <p:cNvSpPr/>
            <p:nvPr/>
          </p:nvSpPr>
          <p:spPr>
            <a:xfrm>
              <a:off x="2853075" y="3019463"/>
              <a:ext cx="41600" cy="48750"/>
            </a:xfrm>
            <a:custGeom>
              <a:rect b="b" l="l" r="r" t="t"/>
              <a:pathLst>
                <a:path extrusionOk="0" h="1950" w="1664">
                  <a:moveTo>
                    <a:pt x="806" y="1"/>
                  </a:moveTo>
                  <a:cubicBezTo>
                    <a:pt x="768" y="1"/>
                    <a:pt x="728" y="8"/>
                    <a:pt x="689" y="23"/>
                  </a:cubicBezTo>
                  <a:cubicBezTo>
                    <a:pt x="138" y="227"/>
                    <a:pt x="1" y="1399"/>
                    <a:pt x="1" y="1399"/>
                  </a:cubicBezTo>
                  <a:lnTo>
                    <a:pt x="964" y="1949"/>
                  </a:lnTo>
                  <a:cubicBezTo>
                    <a:pt x="1663" y="1184"/>
                    <a:pt x="1302" y="1"/>
                    <a:pt x="806" y="1"/>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0"/>
            <p:cNvSpPr/>
            <p:nvPr/>
          </p:nvSpPr>
          <p:spPr>
            <a:xfrm>
              <a:off x="2890925" y="3080163"/>
              <a:ext cx="48175" cy="135950"/>
            </a:xfrm>
            <a:custGeom>
              <a:rect b="b" l="l" r="r" t="t"/>
              <a:pathLst>
                <a:path extrusionOk="0" h="5438" w="1927">
                  <a:moveTo>
                    <a:pt x="1514" y="0"/>
                  </a:moveTo>
                  <a:lnTo>
                    <a:pt x="0" y="622"/>
                  </a:lnTo>
                  <a:cubicBezTo>
                    <a:pt x="0" y="622"/>
                    <a:pt x="551" y="1101"/>
                    <a:pt x="826" y="2961"/>
                  </a:cubicBezTo>
                  <a:cubicBezTo>
                    <a:pt x="892" y="3786"/>
                    <a:pt x="1167" y="4750"/>
                    <a:pt x="1514" y="5437"/>
                  </a:cubicBezTo>
                  <a:cubicBezTo>
                    <a:pt x="1855" y="5300"/>
                    <a:pt x="1926" y="5300"/>
                    <a:pt x="1926" y="5300"/>
                  </a:cubicBezTo>
                  <a:cubicBezTo>
                    <a:pt x="1926" y="5300"/>
                    <a:pt x="1717" y="3165"/>
                    <a:pt x="1855" y="2339"/>
                  </a:cubicBezTo>
                  <a:cubicBezTo>
                    <a:pt x="1926" y="1448"/>
                    <a:pt x="1926" y="413"/>
                    <a:pt x="1514" y="0"/>
                  </a:cubicBezTo>
                  <a:close/>
                </a:path>
              </a:pathLst>
            </a:custGeom>
            <a:solidFill>
              <a:srgbClr val="E67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1C6CB"/>
        </a:solidFill>
      </p:bgPr>
    </p:bg>
    <p:spTree>
      <p:nvGrpSpPr>
        <p:cNvPr id="484" name="Shape 484"/>
        <p:cNvGrpSpPr/>
        <p:nvPr/>
      </p:nvGrpSpPr>
      <p:grpSpPr>
        <a:xfrm>
          <a:off x="0" y="0"/>
          <a:ext cx="0" cy="0"/>
          <a:chOff x="0" y="0"/>
          <a:chExt cx="0" cy="0"/>
        </a:xfrm>
      </p:grpSpPr>
      <p:grpSp>
        <p:nvGrpSpPr>
          <p:cNvPr id="485" name="Google Shape;485;p41"/>
          <p:cNvGrpSpPr/>
          <p:nvPr/>
        </p:nvGrpSpPr>
        <p:grpSpPr>
          <a:xfrm>
            <a:off x="3713760" y="1396657"/>
            <a:ext cx="1610529" cy="46010"/>
            <a:chOff x="3637585" y="1920307"/>
            <a:chExt cx="1610529" cy="46010"/>
          </a:xfrm>
        </p:grpSpPr>
        <p:sp>
          <p:nvSpPr>
            <p:cNvPr id="486" name="Google Shape;486;p41"/>
            <p:cNvSpPr/>
            <p:nvPr/>
          </p:nvSpPr>
          <p:spPr>
            <a:xfrm>
              <a:off x="3637585" y="1920307"/>
              <a:ext cx="46010" cy="46010"/>
            </a:xfrm>
            <a:custGeom>
              <a:rect b="b" l="l" r="r" t="t"/>
              <a:pathLst>
                <a:path extrusionOk="0" h="342" w="342">
                  <a:moveTo>
                    <a:pt x="138" y="0"/>
                  </a:moveTo>
                  <a:cubicBezTo>
                    <a:pt x="67" y="0"/>
                    <a:pt x="1" y="66"/>
                    <a:pt x="1" y="138"/>
                  </a:cubicBezTo>
                  <a:cubicBezTo>
                    <a:pt x="1" y="275"/>
                    <a:pt x="67" y="341"/>
                    <a:pt x="138" y="341"/>
                  </a:cubicBezTo>
                  <a:cubicBezTo>
                    <a:pt x="276" y="341"/>
                    <a:pt x="342" y="275"/>
                    <a:pt x="342" y="138"/>
                  </a:cubicBezTo>
                  <a:cubicBezTo>
                    <a:pt x="342" y="66"/>
                    <a:pt x="276" y="0"/>
                    <a:pt x="138"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1"/>
            <p:cNvSpPr/>
            <p:nvPr/>
          </p:nvSpPr>
          <p:spPr>
            <a:xfrm>
              <a:off x="3859704" y="1920307"/>
              <a:ext cx="46010" cy="46010"/>
            </a:xfrm>
            <a:custGeom>
              <a:rect b="b" l="l" r="r" t="t"/>
              <a:pathLst>
                <a:path extrusionOk="0" h="342" w="342">
                  <a:moveTo>
                    <a:pt x="138" y="0"/>
                  </a:moveTo>
                  <a:cubicBezTo>
                    <a:pt x="67" y="0"/>
                    <a:pt x="1" y="66"/>
                    <a:pt x="1" y="138"/>
                  </a:cubicBezTo>
                  <a:cubicBezTo>
                    <a:pt x="1" y="275"/>
                    <a:pt x="67" y="341"/>
                    <a:pt x="138" y="341"/>
                  </a:cubicBezTo>
                  <a:cubicBezTo>
                    <a:pt x="276" y="341"/>
                    <a:pt x="342" y="275"/>
                    <a:pt x="342" y="138"/>
                  </a:cubicBezTo>
                  <a:cubicBezTo>
                    <a:pt x="342" y="66"/>
                    <a:pt x="276" y="0"/>
                    <a:pt x="138"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1"/>
            <p:cNvSpPr/>
            <p:nvPr/>
          </p:nvSpPr>
          <p:spPr>
            <a:xfrm>
              <a:off x="4081823" y="1920307"/>
              <a:ext cx="46010" cy="46010"/>
            </a:xfrm>
            <a:custGeom>
              <a:rect b="b" l="l" r="r" t="t"/>
              <a:pathLst>
                <a:path extrusionOk="0" h="342" w="342">
                  <a:moveTo>
                    <a:pt x="204" y="0"/>
                  </a:moveTo>
                  <a:cubicBezTo>
                    <a:pt x="67" y="0"/>
                    <a:pt x="1" y="66"/>
                    <a:pt x="1" y="138"/>
                  </a:cubicBezTo>
                  <a:cubicBezTo>
                    <a:pt x="1" y="275"/>
                    <a:pt x="67" y="341"/>
                    <a:pt x="204" y="341"/>
                  </a:cubicBezTo>
                  <a:cubicBezTo>
                    <a:pt x="276" y="341"/>
                    <a:pt x="342" y="275"/>
                    <a:pt x="342" y="138"/>
                  </a:cubicBezTo>
                  <a:cubicBezTo>
                    <a:pt x="342" y="66"/>
                    <a:pt x="276" y="0"/>
                    <a:pt x="204"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1"/>
            <p:cNvSpPr/>
            <p:nvPr/>
          </p:nvSpPr>
          <p:spPr>
            <a:xfrm>
              <a:off x="4303942" y="1920307"/>
              <a:ext cx="46010" cy="46010"/>
            </a:xfrm>
            <a:custGeom>
              <a:rect b="b" l="l" r="r" t="t"/>
              <a:pathLst>
                <a:path extrusionOk="0" h="342" w="342">
                  <a:moveTo>
                    <a:pt x="204" y="0"/>
                  </a:moveTo>
                  <a:cubicBezTo>
                    <a:pt x="67" y="0"/>
                    <a:pt x="1" y="66"/>
                    <a:pt x="1" y="138"/>
                  </a:cubicBezTo>
                  <a:cubicBezTo>
                    <a:pt x="1" y="275"/>
                    <a:pt x="67" y="341"/>
                    <a:pt x="204" y="341"/>
                  </a:cubicBezTo>
                  <a:cubicBezTo>
                    <a:pt x="276" y="341"/>
                    <a:pt x="342" y="275"/>
                    <a:pt x="342" y="138"/>
                  </a:cubicBezTo>
                  <a:cubicBezTo>
                    <a:pt x="342" y="66"/>
                    <a:pt x="276" y="0"/>
                    <a:pt x="204"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1"/>
            <p:cNvSpPr/>
            <p:nvPr/>
          </p:nvSpPr>
          <p:spPr>
            <a:xfrm>
              <a:off x="4526061" y="1920307"/>
              <a:ext cx="46010" cy="46010"/>
            </a:xfrm>
            <a:custGeom>
              <a:rect b="b" l="l" r="r" t="t"/>
              <a:pathLst>
                <a:path extrusionOk="0" h="342" w="342">
                  <a:moveTo>
                    <a:pt x="204" y="0"/>
                  </a:moveTo>
                  <a:cubicBezTo>
                    <a:pt x="67" y="0"/>
                    <a:pt x="1" y="66"/>
                    <a:pt x="1" y="138"/>
                  </a:cubicBezTo>
                  <a:cubicBezTo>
                    <a:pt x="1" y="275"/>
                    <a:pt x="67" y="341"/>
                    <a:pt x="204" y="341"/>
                  </a:cubicBezTo>
                  <a:cubicBezTo>
                    <a:pt x="276" y="341"/>
                    <a:pt x="342" y="275"/>
                    <a:pt x="342" y="138"/>
                  </a:cubicBezTo>
                  <a:cubicBezTo>
                    <a:pt x="342" y="66"/>
                    <a:pt x="276" y="0"/>
                    <a:pt x="204"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1"/>
            <p:cNvSpPr/>
            <p:nvPr/>
          </p:nvSpPr>
          <p:spPr>
            <a:xfrm>
              <a:off x="4757059" y="1920307"/>
              <a:ext cx="46817" cy="46010"/>
            </a:xfrm>
            <a:custGeom>
              <a:rect b="b" l="l" r="r" t="t"/>
              <a:pathLst>
                <a:path extrusionOk="0" h="342" w="348">
                  <a:moveTo>
                    <a:pt x="138" y="0"/>
                  </a:moveTo>
                  <a:cubicBezTo>
                    <a:pt x="72" y="0"/>
                    <a:pt x="1" y="66"/>
                    <a:pt x="1" y="138"/>
                  </a:cubicBezTo>
                  <a:cubicBezTo>
                    <a:pt x="1" y="275"/>
                    <a:pt x="72" y="341"/>
                    <a:pt x="138" y="341"/>
                  </a:cubicBezTo>
                  <a:cubicBezTo>
                    <a:pt x="276" y="341"/>
                    <a:pt x="347" y="275"/>
                    <a:pt x="347" y="138"/>
                  </a:cubicBezTo>
                  <a:cubicBezTo>
                    <a:pt x="347" y="66"/>
                    <a:pt x="276" y="0"/>
                    <a:pt x="138"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1"/>
            <p:cNvSpPr/>
            <p:nvPr/>
          </p:nvSpPr>
          <p:spPr>
            <a:xfrm>
              <a:off x="4979178" y="1920307"/>
              <a:ext cx="46817" cy="46010"/>
            </a:xfrm>
            <a:custGeom>
              <a:rect b="b" l="l" r="r" t="t"/>
              <a:pathLst>
                <a:path extrusionOk="0" h="342" w="348">
                  <a:moveTo>
                    <a:pt x="138" y="0"/>
                  </a:moveTo>
                  <a:cubicBezTo>
                    <a:pt x="72" y="0"/>
                    <a:pt x="1" y="66"/>
                    <a:pt x="1" y="138"/>
                  </a:cubicBezTo>
                  <a:cubicBezTo>
                    <a:pt x="1" y="275"/>
                    <a:pt x="72" y="341"/>
                    <a:pt x="138" y="341"/>
                  </a:cubicBezTo>
                  <a:cubicBezTo>
                    <a:pt x="276" y="341"/>
                    <a:pt x="347" y="275"/>
                    <a:pt x="347" y="138"/>
                  </a:cubicBezTo>
                  <a:cubicBezTo>
                    <a:pt x="347" y="66"/>
                    <a:pt x="276" y="0"/>
                    <a:pt x="138"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1"/>
            <p:cNvSpPr/>
            <p:nvPr/>
          </p:nvSpPr>
          <p:spPr>
            <a:xfrm>
              <a:off x="5201297" y="1920307"/>
              <a:ext cx="46817" cy="46010"/>
            </a:xfrm>
            <a:custGeom>
              <a:rect b="b" l="l" r="r" t="t"/>
              <a:pathLst>
                <a:path extrusionOk="0" h="342" w="348">
                  <a:moveTo>
                    <a:pt x="138" y="0"/>
                  </a:moveTo>
                  <a:cubicBezTo>
                    <a:pt x="72" y="0"/>
                    <a:pt x="1" y="66"/>
                    <a:pt x="1" y="138"/>
                  </a:cubicBezTo>
                  <a:cubicBezTo>
                    <a:pt x="1" y="275"/>
                    <a:pt x="72" y="341"/>
                    <a:pt x="138" y="341"/>
                  </a:cubicBezTo>
                  <a:cubicBezTo>
                    <a:pt x="276" y="341"/>
                    <a:pt x="347" y="275"/>
                    <a:pt x="347" y="138"/>
                  </a:cubicBezTo>
                  <a:cubicBezTo>
                    <a:pt x="347" y="66"/>
                    <a:pt x="276" y="0"/>
                    <a:pt x="138"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41"/>
          <p:cNvSpPr txBox="1"/>
          <p:nvPr>
            <p:ph type="title"/>
          </p:nvPr>
        </p:nvSpPr>
        <p:spPr>
          <a:xfrm>
            <a:off x="1904388" y="440600"/>
            <a:ext cx="533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COULD USE THREE COLUMNS</a:t>
            </a:r>
            <a:endParaRPr/>
          </a:p>
        </p:txBody>
      </p:sp>
      <p:sp>
        <p:nvSpPr>
          <p:cNvPr id="495" name="Google Shape;495;p41"/>
          <p:cNvSpPr txBox="1"/>
          <p:nvPr>
            <p:ph idx="1" type="subTitle"/>
          </p:nvPr>
        </p:nvSpPr>
        <p:spPr>
          <a:xfrm>
            <a:off x="720000" y="3643400"/>
            <a:ext cx="2354700" cy="899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Venus has a beautiful name and is the second planet from the Sun</a:t>
            </a:r>
            <a:endParaRPr/>
          </a:p>
          <a:p>
            <a:pPr indent="0" lvl="0" marL="0" rtl="0" algn="ctr">
              <a:spcBef>
                <a:spcPts val="0"/>
              </a:spcBef>
              <a:spcAft>
                <a:spcPts val="1600"/>
              </a:spcAft>
              <a:buNone/>
            </a:pPr>
            <a:r>
              <a:t/>
            </a:r>
            <a:endParaRPr/>
          </a:p>
        </p:txBody>
      </p:sp>
      <p:grpSp>
        <p:nvGrpSpPr>
          <p:cNvPr id="496" name="Google Shape;496;p41"/>
          <p:cNvGrpSpPr/>
          <p:nvPr/>
        </p:nvGrpSpPr>
        <p:grpSpPr>
          <a:xfrm flipH="1">
            <a:off x="1589753" y="2605077"/>
            <a:ext cx="615194" cy="635134"/>
            <a:chOff x="4183263" y="3391463"/>
            <a:chExt cx="842732" cy="870046"/>
          </a:xfrm>
        </p:grpSpPr>
        <p:sp>
          <p:nvSpPr>
            <p:cNvPr id="497" name="Google Shape;497;p41"/>
            <p:cNvSpPr/>
            <p:nvPr/>
          </p:nvSpPr>
          <p:spPr>
            <a:xfrm>
              <a:off x="4571938" y="3512142"/>
              <a:ext cx="213369" cy="240679"/>
            </a:xfrm>
            <a:custGeom>
              <a:rect b="b" l="l" r="r" t="t"/>
              <a:pathLst>
                <a:path extrusionOk="0" h="1789" w="1586">
                  <a:moveTo>
                    <a:pt x="1586" y="0"/>
                  </a:moveTo>
                  <a:lnTo>
                    <a:pt x="1" y="1651"/>
                  </a:lnTo>
                  <a:lnTo>
                    <a:pt x="72" y="1789"/>
                  </a:lnTo>
                  <a:lnTo>
                    <a:pt x="1586" y="892"/>
                  </a:lnTo>
                  <a:lnTo>
                    <a:pt x="1586" y="0"/>
                  </a:ln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1"/>
            <p:cNvSpPr/>
            <p:nvPr/>
          </p:nvSpPr>
          <p:spPr>
            <a:xfrm>
              <a:off x="4729748" y="3391463"/>
              <a:ext cx="148120" cy="162650"/>
            </a:xfrm>
            <a:custGeom>
              <a:rect b="b" l="l" r="r" t="t"/>
              <a:pathLst>
                <a:path extrusionOk="0" h="1209" w="1101">
                  <a:moveTo>
                    <a:pt x="341" y="0"/>
                  </a:moveTo>
                  <a:cubicBezTo>
                    <a:pt x="0" y="0"/>
                    <a:pt x="66" y="138"/>
                    <a:pt x="66" y="138"/>
                  </a:cubicBezTo>
                  <a:cubicBezTo>
                    <a:pt x="66" y="138"/>
                    <a:pt x="0" y="138"/>
                    <a:pt x="66" y="275"/>
                  </a:cubicBezTo>
                  <a:cubicBezTo>
                    <a:pt x="66" y="347"/>
                    <a:pt x="0" y="897"/>
                    <a:pt x="66" y="1035"/>
                  </a:cubicBezTo>
                  <a:cubicBezTo>
                    <a:pt x="97" y="1155"/>
                    <a:pt x="298" y="1209"/>
                    <a:pt x="515" y="1209"/>
                  </a:cubicBezTo>
                  <a:cubicBezTo>
                    <a:pt x="794" y="1209"/>
                    <a:pt x="1101" y="1118"/>
                    <a:pt x="1101" y="963"/>
                  </a:cubicBezTo>
                  <a:cubicBezTo>
                    <a:pt x="1029" y="688"/>
                    <a:pt x="616" y="72"/>
                    <a:pt x="341"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1"/>
            <p:cNvSpPr/>
            <p:nvPr/>
          </p:nvSpPr>
          <p:spPr>
            <a:xfrm>
              <a:off x="4683064" y="4234064"/>
              <a:ext cx="65248" cy="27445"/>
            </a:xfrm>
            <a:custGeom>
              <a:rect b="b" l="l" r="r" t="t"/>
              <a:pathLst>
                <a:path extrusionOk="0" h="204" w="485">
                  <a:moveTo>
                    <a:pt x="209" y="0"/>
                  </a:moveTo>
                  <a:lnTo>
                    <a:pt x="138" y="138"/>
                  </a:lnTo>
                  <a:lnTo>
                    <a:pt x="0" y="204"/>
                  </a:lnTo>
                  <a:lnTo>
                    <a:pt x="413" y="204"/>
                  </a:lnTo>
                  <a:cubicBezTo>
                    <a:pt x="413" y="204"/>
                    <a:pt x="485" y="204"/>
                    <a:pt x="485" y="138"/>
                  </a:cubicBezTo>
                  <a:lnTo>
                    <a:pt x="209" y="0"/>
                  </a:ln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1"/>
            <p:cNvSpPr/>
            <p:nvPr/>
          </p:nvSpPr>
          <p:spPr>
            <a:xfrm>
              <a:off x="4970299" y="4215498"/>
              <a:ext cx="55696" cy="46010"/>
            </a:xfrm>
            <a:custGeom>
              <a:rect b="b" l="l" r="r" t="t"/>
              <a:pathLst>
                <a:path extrusionOk="0" h="342" w="414">
                  <a:moveTo>
                    <a:pt x="342" y="0"/>
                  </a:moveTo>
                  <a:lnTo>
                    <a:pt x="67" y="66"/>
                  </a:lnTo>
                  <a:lnTo>
                    <a:pt x="67" y="138"/>
                  </a:lnTo>
                  <a:lnTo>
                    <a:pt x="67" y="204"/>
                  </a:lnTo>
                  <a:lnTo>
                    <a:pt x="1" y="342"/>
                  </a:lnTo>
                  <a:lnTo>
                    <a:pt x="342" y="138"/>
                  </a:lnTo>
                  <a:cubicBezTo>
                    <a:pt x="342" y="138"/>
                    <a:pt x="413" y="138"/>
                    <a:pt x="342" y="0"/>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1"/>
            <p:cNvSpPr/>
            <p:nvPr/>
          </p:nvSpPr>
          <p:spPr>
            <a:xfrm>
              <a:off x="4738628" y="3512142"/>
              <a:ext cx="166686" cy="249558"/>
            </a:xfrm>
            <a:custGeom>
              <a:rect b="b" l="l" r="r" t="t"/>
              <a:pathLst>
                <a:path extrusionOk="0" h="1855" w="1239">
                  <a:moveTo>
                    <a:pt x="347" y="0"/>
                  </a:moveTo>
                  <a:lnTo>
                    <a:pt x="209" y="138"/>
                  </a:lnTo>
                  <a:lnTo>
                    <a:pt x="0" y="1514"/>
                  </a:lnTo>
                  <a:lnTo>
                    <a:pt x="209" y="1855"/>
                  </a:lnTo>
                  <a:lnTo>
                    <a:pt x="1238" y="1376"/>
                  </a:lnTo>
                  <a:lnTo>
                    <a:pt x="963" y="341"/>
                  </a:lnTo>
                  <a:lnTo>
                    <a:pt x="347" y="0"/>
                  </a:ln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1"/>
            <p:cNvSpPr/>
            <p:nvPr/>
          </p:nvSpPr>
          <p:spPr>
            <a:xfrm>
              <a:off x="4794057" y="3706143"/>
              <a:ext cx="222248" cy="527906"/>
            </a:xfrm>
            <a:custGeom>
              <a:rect b="b" l="l" r="r" t="t"/>
              <a:pathLst>
                <a:path extrusionOk="0" h="3924" w="1652">
                  <a:moveTo>
                    <a:pt x="826" y="0"/>
                  </a:moveTo>
                  <a:lnTo>
                    <a:pt x="1" y="72"/>
                  </a:lnTo>
                  <a:lnTo>
                    <a:pt x="72" y="1860"/>
                  </a:lnTo>
                  <a:lnTo>
                    <a:pt x="1377" y="3924"/>
                  </a:lnTo>
                  <a:lnTo>
                    <a:pt x="1652" y="3786"/>
                  </a:lnTo>
                  <a:lnTo>
                    <a:pt x="760" y="1860"/>
                  </a:lnTo>
                  <a:lnTo>
                    <a:pt x="8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1"/>
            <p:cNvSpPr/>
            <p:nvPr/>
          </p:nvSpPr>
          <p:spPr>
            <a:xfrm>
              <a:off x="4701496" y="3715695"/>
              <a:ext cx="157941" cy="536919"/>
            </a:xfrm>
            <a:custGeom>
              <a:rect b="b" l="l" r="r" t="t"/>
              <a:pathLst>
                <a:path extrusionOk="0" h="3991" w="1174">
                  <a:moveTo>
                    <a:pt x="414" y="1"/>
                  </a:moveTo>
                  <a:lnTo>
                    <a:pt x="210" y="1580"/>
                  </a:lnTo>
                  <a:lnTo>
                    <a:pt x="1" y="3991"/>
                  </a:lnTo>
                  <a:lnTo>
                    <a:pt x="348" y="3991"/>
                  </a:lnTo>
                  <a:lnTo>
                    <a:pt x="964" y="1855"/>
                  </a:lnTo>
                  <a:lnTo>
                    <a:pt x="1173" y="67"/>
                  </a:lnTo>
                  <a:lnTo>
                    <a:pt x="41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1"/>
            <p:cNvSpPr/>
            <p:nvPr/>
          </p:nvSpPr>
          <p:spPr>
            <a:xfrm>
              <a:off x="4738628" y="3419581"/>
              <a:ext cx="74127" cy="83007"/>
            </a:xfrm>
            <a:custGeom>
              <a:rect b="b" l="l" r="r" t="t"/>
              <a:pathLst>
                <a:path extrusionOk="0" h="617" w="551">
                  <a:moveTo>
                    <a:pt x="72" y="0"/>
                  </a:moveTo>
                  <a:cubicBezTo>
                    <a:pt x="72" y="0"/>
                    <a:pt x="72" y="138"/>
                    <a:pt x="0" y="276"/>
                  </a:cubicBezTo>
                  <a:cubicBezTo>
                    <a:pt x="0" y="413"/>
                    <a:pt x="138" y="617"/>
                    <a:pt x="209" y="617"/>
                  </a:cubicBezTo>
                  <a:cubicBezTo>
                    <a:pt x="347" y="617"/>
                    <a:pt x="484" y="551"/>
                    <a:pt x="484" y="342"/>
                  </a:cubicBezTo>
                  <a:cubicBezTo>
                    <a:pt x="484" y="342"/>
                    <a:pt x="550" y="342"/>
                    <a:pt x="550" y="276"/>
                  </a:cubicBezTo>
                  <a:cubicBezTo>
                    <a:pt x="550" y="204"/>
                    <a:pt x="484" y="204"/>
                    <a:pt x="484" y="204"/>
                  </a:cubicBezTo>
                  <a:cubicBezTo>
                    <a:pt x="484" y="204"/>
                    <a:pt x="413" y="66"/>
                    <a:pt x="347" y="66"/>
                  </a:cubicBezTo>
                  <a:cubicBezTo>
                    <a:pt x="138" y="66"/>
                    <a:pt x="72" y="0"/>
                    <a:pt x="72"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1"/>
            <p:cNvSpPr/>
            <p:nvPr/>
          </p:nvSpPr>
          <p:spPr>
            <a:xfrm>
              <a:off x="4785177" y="3465458"/>
              <a:ext cx="37131" cy="46817"/>
            </a:xfrm>
            <a:custGeom>
              <a:rect b="b" l="l" r="r" t="t"/>
              <a:pathLst>
                <a:path extrusionOk="0" h="348" w="276">
                  <a:moveTo>
                    <a:pt x="138" y="1"/>
                  </a:moveTo>
                  <a:lnTo>
                    <a:pt x="1" y="138"/>
                  </a:lnTo>
                  <a:lnTo>
                    <a:pt x="1" y="347"/>
                  </a:lnTo>
                  <a:lnTo>
                    <a:pt x="276" y="347"/>
                  </a:lnTo>
                  <a:lnTo>
                    <a:pt x="138"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1"/>
            <p:cNvSpPr/>
            <p:nvPr/>
          </p:nvSpPr>
          <p:spPr>
            <a:xfrm>
              <a:off x="4743337" y="3405723"/>
              <a:ext cx="69419" cy="41301"/>
            </a:xfrm>
            <a:custGeom>
              <a:rect b="b" l="l" r="r" t="t"/>
              <a:pathLst>
                <a:path extrusionOk="0" h="307" w="516">
                  <a:moveTo>
                    <a:pt x="156" y="0"/>
                  </a:moveTo>
                  <a:cubicBezTo>
                    <a:pt x="70" y="0"/>
                    <a:pt x="1" y="35"/>
                    <a:pt x="37" y="103"/>
                  </a:cubicBezTo>
                  <a:cubicBezTo>
                    <a:pt x="37" y="169"/>
                    <a:pt x="240" y="241"/>
                    <a:pt x="312" y="241"/>
                  </a:cubicBezTo>
                  <a:cubicBezTo>
                    <a:pt x="449" y="241"/>
                    <a:pt x="449" y="307"/>
                    <a:pt x="449" y="307"/>
                  </a:cubicBezTo>
                  <a:cubicBezTo>
                    <a:pt x="449" y="307"/>
                    <a:pt x="515" y="169"/>
                    <a:pt x="378" y="103"/>
                  </a:cubicBezTo>
                  <a:cubicBezTo>
                    <a:pt x="345" y="35"/>
                    <a:pt x="242" y="0"/>
                    <a:pt x="156"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1"/>
            <p:cNvSpPr/>
            <p:nvPr/>
          </p:nvSpPr>
          <p:spPr>
            <a:xfrm>
              <a:off x="4785177" y="3512142"/>
              <a:ext cx="37131" cy="38207"/>
            </a:xfrm>
            <a:custGeom>
              <a:rect b="b" l="l" r="r" t="t"/>
              <a:pathLst>
                <a:path extrusionOk="0" h="284" w="276">
                  <a:moveTo>
                    <a:pt x="1" y="0"/>
                  </a:moveTo>
                  <a:cubicBezTo>
                    <a:pt x="1" y="0"/>
                    <a:pt x="1" y="204"/>
                    <a:pt x="67" y="275"/>
                  </a:cubicBezTo>
                  <a:cubicBezTo>
                    <a:pt x="73" y="281"/>
                    <a:pt x="80" y="284"/>
                    <a:pt x="87" y="284"/>
                  </a:cubicBezTo>
                  <a:cubicBezTo>
                    <a:pt x="162" y="284"/>
                    <a:pt x="276" y="0"/>
                    <a:pt x="276"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1"/>
            <p:cNvSpPr/>
            <p:nvPr/>
          </p:nvSpPr>
          <p:spPr>
            <a:xfrm>
              <a:off x="4738628" y="3613582"/>
              <a:ext cx="176238" cy="139241"/>
            </a:xfrm>
            <a:custGeom>
              <a:rect b="b" l="l" r="r" t="t"/>
              <a:pathLst>
                <a:path extrusionOk="0" h="1035" w="1310">
                  <a:moveTo>
                    <a:pt x="138" y="0"/>
                  </a:moveTo>
                  <a:lnTo>
                    <a:pt x="0" y="963"/>
                  </a:lnTo>
                  <a:cubicBezTo>
                    <a:pt x="0" y="1035"/>
                    <a:pt x="72" y="1035"/>
                    <a:pt x="72" y="1035"/>
                  </a:cubicBezTo>
                  <a:lnTo>
                    <a:pt x="1238" y="1035"/>
                  </a:lnTo>
                  <a:cubicBezTo>
                    <a:pt x="1310" y="1035"/>
                    <a:pt x="1310" y="1035"/>
                    <a:pt x="1310" y="963"/>
                  </a:cubicBezTo>
                  <a:lnTo>
                    <a:pt x="1172" y="209"/>
                  </a:lnTo>
                  <a:lnTo>
                    <a:pt x="963" y="138"/>
                  </a:lnTo>
                  <a:lnTo>
                    <a:pt x="138" y="0"/>
                  </a:ln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1"/>
            <p:cNvSpPr/>
            <p:nvPr/>
          </p:nvSpPr>
          <p:spPr>
            <a:xfrm>
              <a:off x="4794057" y="3817136"/>
              <a:ext cx="185251" cy="416916"/>
            </a:xfrm>
            <a:custGeom>
              <a:rect b="b" l="l" r="r" t="t"/>
              <a:pathLst>
                <a:path extrusionOk="0" h="3099" w="1377">
                  <a:moveTo>
                    <a:pt x="1" y="1"/>
                  </a:moveTo>
                  <a:lnTo>
                    <a:pt x="1" y="898"/>
                  </a:lnTo>
                  <a:cubicBezTo>
                    <a:pt x="1" y="964"/>
                    <a:pt x="72" y="1101"/>
                    <a:pt x="72" y="1173"/>
                  </a:cubicBezTo>
                  <a:lnTo>
                    <a:pt x="1377" y="3099"/>
                  </a:lnTo>
                  <a:lnTo>
                    <a:pt x="138" y="1173"/>
                  </a:lnTo>
                  <a:cubicBezTo>
                    <a:pt x="72" y="1101"/>
                    <a:pt x="72" y="964"/>
                    <a:pt x="72" y="898"/>
                  </a:cubicBezTo>
                  <a:lnTo>
                    <a:pt x="72" y="1"/>
                  </a:ln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1"/>
            <p:cNvSpPr/>
            <p:nvPr/>
          </p:nvSpPr>
          <p:spPr>
            <a:xfrm>
              <a:off x="4674185" y="3512142"/>
              <a:ext cx="203682" cy="259244"/>
            </a:xfrm>
            <a:custGeom>
              <a:rect b="b" l="l" r="r" t="t"/>
              <a:pathLst>
                <a:path extrusionOk="0" h="1927" w="1514">
                  <a:moveTo>
                    <a:pt x="1101" y="0"/>
                  </a:moveTo>
                  <a:lnTo>
                    <a:pt x="892" y="479"/>
                  </a:lnTo>
                  <a:lnTo>
                    <a:pt x="688" y="1101"/>
                  </a:lnTo>
                  <a:lnTo>
                    <a:pt x="0" y="1717"/>
                  </a:lnTo>
                  <a:lnTo>
                    <a:pt x="0" y="1926"/>
                  </a:lnTo>
                  <a:lnTo>
                    <a:pt x="1101" y="1376"/>
                  </a:lnTo>
                  <a:lnTo>
                    <a:pt x="1514" y="413"/>
                  </a:lnTo>
                  <a:cubicBezTo>
                    <a:pt x="1514" y="413"/>
                    <a:pt x="1442" y="204"/>
                    <a:pt x="1167" y="66"/>
                  </a:cubicBezTo>
                  <a:lnTo>
                    <a:pt x="1101" y="0"/>
                  </a:ln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1"/>
            <p:cNvSpPr/>
            <p:nvPr/>
          </p:nvSpPr>
          <p:spPr>
            <a:xfrm>
              <a:off x="4794057" y="3678698"/>
              <a:ext cx="37266" cy="37131"/>
            </a:xfrm>
            <a:custGeom>
              <a:rect b="b" l="l" r="r" t="t"/>
              <a:pathLst>
                <a:path extrusionOk="0" h="276" w="277">
                  <a:moveTo>
                    <a:pt x="276" y="1"/>
                  </a:moveTo>
                  <a:cubicBezTo>
                    <a:pt x="210" y="67"/>
                    <a:pt x="138" y="204"/>
                    <a:pt x="1" y="276"/>
                  </a:cubicBezTo>
                  <a:cubicBezTo>
                    <a:pt x="138" y="204"/>
                    <a:pt x="210" y="138"/>
                    <a:pt x="276" y="1"/>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1"/>
            <p:cNvSpPr/>
            <p:nvPr/>
          </p:nvSpPr>
          <p:spPr>
            <a:xfrm>
              <a:off x="4674185" y="3604703"/>
              <a:ext cx="111124" cy="138568"/>
            </a:xfrm>
            <a:custGeom>
              <a:rect b="b" l="l" r="r" t="t"/>
              <a:pathLst>
                <a:path extrusionOk="0" h="1030" w="826">
                  <a:moveTo>
                    <a:pt x="826" y="0"/>
                  </a:moveTo>
                  <a:lnTo>
                    <a:pt x="688" y="341"/>
                  </a:lnTo>
                  <a:lnTo>
                    <a:pt x="826" y="66"/>
                  </a:lnTo>
                  <a:lnTo>
                    <a:pt x="826" y="0"/>
                  </a:lnTo>
                  <a:close/>
                  <a:moveTo>
                    <a:pt x="617" y="479"/>
                  </a:moveTo>
                  <a:lnTo>
                    <a:pt x="0" y="963"/>
                  </a:lnTo>
                  <a:lnTo>
                    <a:pt x="0" y="1029"/>
                  </a:lnTo>
                  <a:lnTo>
                    <a:pt x="617" y="479"/>
                  </a:ln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1"/>
            <p:cNvSpPr/>
            <p:nvPr/>
          </p:nvSpPr>
          <p:spPr>
            <a:xfrm>
              <a:off x="4183263" y="3501782"/>
              <a:ext cx="491044" cy="621271"/>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1"/>
            <p:cNvSpPr/>
            <p:nvPr/>
          </p:nvSpPr>
          <p:spPr>
            <a:xfrm>
              <a:off x="4609070" y="3743141"/>
              <a:ext cx="65248" cy="46683"/>
            </a:xfrm>
            <a:custGeom>
              <a:rect b="b" l="l" r="r" t="t"/>
              <a:pathLst>
                <a:path extrusionOk="0" h="347" w="485">
                  <a:moveTo>
                    <a:pt x="275" y="0"/>
                  </a:moveTo>
                  <a:lnTo>
                    <a:pt x="0" y="347"/>
                  </a:lnTo>
                  <a:lnTo>
                    <a:pt x="138" y="347"/>
                  </a:lnTo>
                  <a:lnTo>
                    <a:pt x="275" y="209"/>
                  </a:lnTo>
                  <a:lnTo>
                    <a:pt x="484" y="209"/>
                  </a:lnTo>
                  <a:lnTo>
                    <a:pt x="484"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41"/>
          <p:cNvGrpSpPr/>
          <p:nvPr/>
        </p:nvGrpSpPr>
        <p:grpSpPr>
          <a:xfrm>
            <a:off x="6922662" y="2661229"/>
            <a:ext cx="652263" cy="578965"/>
            <a:chOff x="2679949" y="2993163"/>
            <a:chExt cx="260801" cy="231475"/>
          </a:xfrm>
        </p:grpSpPr>
        <p:sp>
          <p:nvSpPr>
            <p:cNvPr id="516" name="Google Shape;516;p41"/>
            <p:cNvSpPr/>
            <p:nvPr/>
          </p:nvSpPr>
          <p:spPr>
            <a:xfrm>
              <a:off x="2871925" y="3216088"/>
              <a:ext cx="20675" cy="8550"/>
            </a:xfrm>
            <a:custGeom>
              <a:rect b="b" l="l" r="r" t="t"/>
              <a:pathLst>
                <a:path extrusionOk="0" h="342" w="827">
                  <a:moveTo>
                    <a:pt x="485" y="0"/>
                  </a:moveTo>
                  <a:cubicBezTo>
                    <a:pt x="485" y="0"/>
                    <a:pt x="485" y="138"/>
                    <a:pt x="138" y="204"/>
                  </a:cubicBezTo>
                  <a:cubicBezTo>
                    <a:pt x="72" y="204"/>
                    <a:pt x="1" y="342"/>
                    <a:pt x="1" y="342"/>
                  </a:cubicBezTo>
                  <a:lnTo>
                    <a:pt x="760" y="342"/>
                  </a:lnTo>
                  <a:cubicBezTo>
                    <a:pt x="760" y="342"/>
                    <a:pt x="826" y="276"/>
                    <a:pt x="689" y="67"/>
                  </a:cubicBezTo>
                  <a:lnTo>
                    <a:pt x="485" y="0"/>
                  </a:ln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1"/>
            <p:cNvSpPr/>
            <p:nvPr/>
          </p:nvSpPr>
          <p:spPr>
            <a:xfrm>
              <a:off x="2871925" y="3217738"/>
              <a:ext cx="19025" cy="6900"/>
            </a:xfrm>
            <a:custGeom>
              <a:rect b="b" l="l" r="r" t="t"/>
              <a:pathLst>
                <a:path extrusionOk="0" h="276" w="761">
                  <a:moveTo>
                    <a:pt x="413" y="1"/>
                  </a:moveTo>
                  <a:cubicBezTo>
                    <a:pt x="210" y="138"/>
                    <a:pt x="72" y="72"/>
                    <a:pt x="1" y="276"/>
                  </a:cubicBezTo>
                  <a:lnTo>
                    <a:pt x="760" y="276"/>
                  </a:lnTo>
                  <a:lnTo>
                    <a:pt x="760" y="72"/>
                  </a:lnTo>
                  <a:lnTo>
                    <a:pt x="413" y="72"/>
                  </a:lnTo>
                  <a:lnTo>
                    <a:pt x="413"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1"/>
            <p:cNvSpPr/>
            <p:nvPr/>
          </p:nvSpPr>
          <p:spPr>
            <a:xfrm>
              <a:off x="2921875" y="3212638"/>
              <a:ext cx="18875" cy="12000"/>
            </a:xfrm>
            <a:custGeom>
              <a:rect b="b" l="l" r="r" t="t"/>
              <a:pathLst>
                <a:path extrusionOk="0" h="480" w="755">
                  <a:moveTo>
                    <a:pt x="551" y="1"/>
                  </a:moveTo>
                  <a:lnTo>
                    <a:pt x="342" y="67"/>
                  </a:lnTo>
                  <a:cubicBezTo>
                    <a:pt x="342" y="67"/>
                    <a:pt x="342" y="276"/>
                    <a:pt x="138" y="276"/>
                  </a:cubicBezTo>
                  <a:cubicBezTo>
                    <a:pt x="0" y="342"/>
                    <a:pt x="66" y="480"/>
                    <a:pt x="66" y="480"/>
                  </a:cubicBezTo>
                  <a:lnTo>
                    <a:pt x="413" y="480"/>
                  </a:lnTo>
                  <a:lnTo>
                    <a:pt x="754" y="276"/>
                  </a:lnTo>
                  <a:cubicBezTo>
                    <a:pt x="754" y="276"/>
                    <a:pt x="754" y="138"/>
                    <a:pt x="551"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1"/>
            <p:cNvSpPr/>
            <p:nvPr/>
          </p:nvSpPr>
          <p:spPr>
            <a:xfrm>
              <a:off x="2921875" y="3214288"/>
              <a:ext cx="18875" cy="10350"/>
            </a:xfrm>
            <a:custGeom>
              <a:rect b="b" l="l" r="r" t="t"/>
              <a:pathLst>
                <a:path extrusionOk="0" h="414" w="755">
                  <a:moveTo>
                    <a:pt x="617" y="1"/>
                  </a:moveTo>
                  <a:lnTo>
                    <a:pt x="342" y="210"/>
                  </a:lnTo>
                  <a:lnTo>
                    <a:pt x="276" y="139"/>
                  </a:lnTo>
                  <a:cubicBezTo>
                    <a:pt x="276" y="210"/>
                    <a:pt x="204" y="210"/>
                    <a:pt x="138" y="210"/>
                  </a:cubicBezTo>
                  <a:cubicBezTo>
                    <a:pt x="0" y="276"/>
                    <a:pt x="66" y="414"/>
                    <a:pt x="66" y="414"/>
                  </a:cubicBezTo>
                  <a:lnTo>
                    <a:pt x="413" y="414"/>
                  </a:lnTo>
                  <a:lnTo>
                    <a:pt x="754" y="210"/>
                  </a:lnTo>
                  <a:cubicBezTo>
                    <a:pt x="754" y="210"/>
                    <a:pt x="754" y="72"/>
                    <a:pt x="617"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1"/>
            <p:cNvSpPr/>
            <p:nvPr/>
          </p:nvSpPr>
          <p:spPr>
            <a:xfrm>
              <a:off x="2806575" y="3019713"/>
              <a:ext cx="79150" cy="62375"/>
            </a:xfrm>
            <a:custGeom>
              <a:rect b="b" l="l" r="r" t="t"/>
              <a:pathLst>
                <a:path extrusionOk="0" h="2495" w="3166">
                  <a:moveTo>
                    <a:pt x="2726" y="0"/>
                  </a:moveTo>
                  <a:cubicBezTo>
                    <a:pt x="2523" y="0"/>
                    <a:pt x="2293" y="140"/>
                    <a:pt x="2136" y="426"/>
                  </a:cubicBezTo>
                  <a:cubicBezTo>
                    <a:pt x="1861" y="1042"/>
                    <a:pt x="1723" y="2005"/>
                    <a:pt x="1" y="2215"/>
                  </a:cubicBezTo>
                  <a:lnTo>
                    <a:pt x="1" y="2490"/>
                  </a:lnTo>
                  <a:cubicBezTo>
                    <a:pt x="1" y="2490"/>
                    <a:pt x="97" y="2495"/>
                    <a:pt x="250" y="2495"/>
                  </a:cubicBezTo>
                  <a:cubicBezTo>
                    <a:pt x="644" y="2495"/>
                    <a:pt x="1412" y="2461"/>
                    <a:pt x="1861" y="2215"/>
                  </a:cubicBezTo>
                  <a:cubicBezTo>
                    <a:pt x="2549" y="1939"/>
                    <a:pt x="3099" y="1251"/>
                    <a:pt x="3165" y="564"/>
                  </a:cubicBezTo>
                  <a:cubicBezTo>
                    <a:pt x="3165" y="192"/>
                    <a:pt x="2965" y="0"/>
                    <a:pt x="2726"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1"/>
            <p:cNvSpPr/>
            <p:nvPr/>
          </p:nvSpPr>
          <p:spPr>
            <a:xfrm>
              <a:off x="2791350" y="3071613"/>
              <a:ext cx="18700" cy="10600"/>
            </a:xfrm>
            <a:custGeom>
              <a:rect b="b" l="l" r="r" t="t"/>
              <a:pathLst>
                <a:path extrusionOk="0" h="424" w="748">
                  <a:moveTo>
                    <a:pt x="472" y="1"/>
                  </a:moveTo>
                  <a:cubicBezTo>
                    <a:pt x="335" y="1"/>
                    <a:pt x="268" y="1"/>
                    <a:pt x="268" y="67"/>
                  </a:cubicBezTo>
                  <a:cubicBezTo>
                    <a:pt x="268" y="67"/>
                    <a:pt x="406" y="67"/>
                    <a:pt x="472" y="139"/>
                  </a:cubicBezTo>
                  <a:cubicBezTo>
                    <a:pt x="336" y="139"/>
                    <a:pt x="230" y="107"/>
                    <a:pt x="153" y="107"/>
                  </a:cubicBezTo>
                  <a:cubicBezTo>
                    <a:pt x="114" y="107"/>
                    <a:pt x="83" y="115"/>
                    <a:pt x="59" y="139"/>
                  </a:cubicBezTo>
                  <a:cubicBezTo>
                    <a:pt x="0" y="198"/>
                    <a:pt x="157" y="424"/>
                    <a:pt x="584" y="424"/>
                  </a:cubicBezTo>
                  <a:cubicBezTo>
                    <a:pt x="635" y="424"/>
                    <a:pt x="689" y="421"/>
                    <a:pt x="747" y="414"/>
                  </a:cubicBezTo>
                  <a:lnTo>
                    <a:pt x="681" y="139"/>
                  </a:lnTo>
                  <a:cubicBezTo>
                    <a:pt x="681" y="139"/>
                    <a:pt x="610" y="1"/>
                    <a:pt x="472"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1"/>
            <p:cNvSpPr/>
            <p:nvPr/>
          </p:nvSpPr>
          <p:spPr>
            <a:xfrm>
              <a:off x="2679949" y="3018813"/>
              <a:ext cx="135327" cy="180169"/>
            </a:xfrm>
            <a:custGeom>
              <a:rect b="b" l="l" r="r" t="t"/>
              <a:pathLst>
                <a:path extrusionOk="0" h="10808" w="8118">
                  <a:moveTo>
                    <a:pt x="4010" y="1"/>
                  </a:moveTo>
                  <a:cubicBezTo>
                    <a:pt x="3104" y="1"/>
                    <a:pt x="2405" y="732"/>
                    <a:pt x="2405" y="1656"/>
                  </a:cubicBezTo>
                  <a:cubicBezTo>
                    <a:pt x="2405" y="2002"/>
                    <a:pt x="2543" y="2415"/>
                    <a:pt x="2818" y="2690"/>
                  </a:cubicBezTo>
                  <a:lnTo>
                    <a:pt x="0" y="2690"/>
                  </a:lnTo>
                  <a:lnTo>
                    <a:pt x="0" y="5442"/>
                  </a:lnTo>
                  <a:cubicBezTo>
                    <a:pt x="310" y="5193"/>
                    <a:pt x="665" y="5082"/>
                    <a:pt x="1013" y="5082"/>
                  </a:cubicBezTo>
                  <a:cubicBezTo>
                    <a:pt x="1817" y="5082"/>
                    <a:pt x="2584" y="5678"/>
                    <a:pt x="2680" y="6543"/>
                  </a:cubicBezTo>
                  <a:cubicBezTo>
                    <a:pt x="2778" y="7622"/>
                    <a:pt x="1934" y="8385"/>
                    <a:pt x="1042" y="8385"/>
                  </a:cubicBezTo>
                  <a:cubicBezTo>
                    <a:pt x="683" y="8385"/>
                    <a:pt x="316" y="8261"/>
                    <a:pt x="0" y="7984"/>
                  </a:cubicBezTo>
                  <a:lnTo>
                    <a:pt x="0" y="10808"/>
                  </a:lnTo>
                  <a:lnTo>
                    <a:pt x="7154" y="10808"/>
                  </a:lnTo>
                  <a:cubicBezTo>
                    <a:pt x="7705" y="10808"/>
                    <a:pt x="8117" y="10395"/>
                    <a:pt x="8117" y="9773"/>
                  </a:cubicBezTo>
                  <a:lnTo>
                    <a:pt x="8117" y="2690"/>
                  </a:lnTo>
                  <a:lnTo>
                    <a:pt x="5294" y="2690"/>
                  </a:lnTo>
                  <a:cubicBezTo>
                    <a:pt x="6191" y="1656"/>
                    <a:pt x="5503" y="5"/>
                    <a:pt x="4127" y="5"/>
                  </a:cubicBezTo>
                  <a:cubicBezTo>
                    <a:pt x="4088" y="2"/>
                    <a:pt x="4049" y="1"/>
                    <a:pt x="4010"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1"/>
            <p:cNvSpPr/>
            <p:nvPr/>
          </p:nvSpPr>
          <p:spPr>
            <a:xfrm>
              <a:off x="2837725" y="2993163"/>
              <a:ext cx="30800" cy="23450"/>
            </a:xfrm>
            <a:custGeom>
              <a:rect b="b" l="l" r="r" t="t"/>
              <a:pathLst>
                <a:path extrusionOk="0" h="938" w="1232">
                  <a:moveTo>
                    <a:pt x="602" y="0"/>
                  </a:moveTo>
                  <a:cubicBezTo>
                    <a:pt x="277" y="0"/>
                    <a:pt x="1" y="372"/>
                    <a:pt x="202" y="525"/>
                  </a:cubicBezTo>
                  <a:cubicBezTo>
                    <a:pt x="477" y="729"/>
                    <a:pt x="1094" y="938"/>
                    <a:pt x="1094" y="938"/>
                  </a:cubicBezTo>
                  <a:cubicBezTo>
                    <a:pt x="1094" y="938"/>
                    <a:pt x="1231" y="453"/>
                    <a:pt x="956" y="178"/>
                  </a:cubicBezTo>
                  <a:cubicBezTo>
                    <a:pt x="845" y="50"/>
                    <a:pt x="720" y="0"/>
                    <a:pt x="602"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1"/>
            <p:cNvSpPr/>
            <p:nvPr/>
          </p:nvSpPr>
          <p:spPr>
            <a:xfrm>
              <a:off x="2842775" y="3001038"/>
              <a:ext cx="25750" cy="25225"/>
            </a:xfrm>
            <a:custGeom>
              <a:rect b="b" l="l" r="r" t="t"/>
              <a:pathLst>
                <a:path extrusionOk="0" h="1009" w="1030">
                  <a:moveTo>
                    <a:pt x="479" y="1"/>
                  </a:moveTo>
                  <a:cubicBezTo>
                    <a:pt x="479" y="1"/>
                    <a:pt x="341" y="138"/>
                    <a:pt x="0" y="138"/>
                  </a:cubicBezTo>
                  <a:cubicBezTo>
                    <a:pt x="0" y="138"/>
                    <a:pt x="52" y="1008"/>
                    <a:pt x="501" y="1008"/>
                  </a:cubicBezTo>
                  <a:cubicBezTo>
                    <a:pt x="557" y="1008"/>
                    <a:pt x="619" y="994"/>
                    <a:pt x="688" y="964"/>
                  </a:cubicBezTo>
                  <a:cubicBezTo>
                    <a:pt x="1029" y="760"/>
                    <a:pt x="826" y="485"/>
                    <a:pt x="826" y="485"/>
                  </a:cubicBezTo>
                  <a:cubicBezTo>
                    <a:pt x="974" y="385"/>
                    <a:pt x="906" y="173"/>
                    <a:pt x="777" y="173"/>
                  </a:cubicBezTo>
                  <a:cubicBezTo>
                    <a:pt x="729" y="173"/>
                    <a:pt x="673" y="202"/>
                    <a:pt x="616" y="276"/>
                  </a:cubicBezTo>
                  <a:lnTo>
                    <a:pt x="479"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1"/>
            <p:cNvSpPr/>
            <p:nvPr/>
          </p:nvSpPr>
          <p:spPr>
            <a:xfrm>
              <a:off x="2853075" y="3013163"/>
              <a:ext cx="18875" cy="18875"/>
            </a:xfrm>
            <a:custGeom>
              <a:rect b="b" l="l" r="r" t="t"/>
              <a:pathLst>
                <a:path extrusionOk="0" h="755" w="755">
                  <a:moveTo>
                    <a:pt x="414" y="0"/>
                  </a:moveTo>
                  <a:lnTo>
                    <a:pt x="1" y="204"/>
                  </a:lnTo>
                  <a:lnTo>
                    <a:pt x="342" y="754"/>
                  </a:lnTo>
                  <a:lnTo>
                    <a:pt x="755" y="341"/>
                  </a:lnTo>
                  <a:lnTo>
                    <a:pt x="414"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1"/>
            <p:cNvSpPr/>
            <p:nvPr/>
          </p:nvSpPr>
          <p:spPr>
            <a:xfrm>
              <a:off x="2877150" y="3092263"/>
              <a:ext cx="48200" cy="125500"/>
            </a:xfrm>
            <a:custGeom>
              <a:rect b="b" l="l" r="r" t="t"/>
              <a:pathLst>
                <a:path extrusionOk="0" h="5020" w="1928">
                  <a:moveTo>
                    <a:pt x="1652" y="0"/>
                  </a:moveTo>
                  <a:lnTo>
                    <a:pt x="551" y="138"/>
                  </a:lnTo>
                  <a:cubicBezTo>
                    <a:pt x="1" y="2064"/>
                    <a:pt x="276" y="4953"/>
                    <a:pt x="276" y="4953"/>
                  </a:cubicBezTo>
                  <a:lnTo>
                    <a:pt x="551" y="5020"/>
                  </a:lnTo>
                  <a:cubicBezTo>
                    <a:pt x="551" y="5020"/>
                    <a:pt x="1030" y="2681"/>
                    <a:pt x="1239" y="1927"/>
                  </a:cubicBezTo>
                  <a:cubicBezTo>
                    <a:pt x="1927" y="413"/>
                    <a:pt x="1652" y="1"/>
                    <a:pt x="1652"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1"/>
            <p:cNvSpPr/>
            <p:nvPr/>
          </p:nvSpPr>
          <p:spPr>
            <a:xfrm>
              <a:off x="2853075" y="3019338"/>
              <a:ext cx="85400" cy="92075"/>
            </a:xfrm>
            <a:custGeom>
              <a:rect b="b" l="l" r="r" t="t"/>
              <a:pathLst>
                <a:path extrusionOk="0" h="3683" w="3416">
                  <a:moveTo>
                    <a:pt x="866" y="0"/>
                  </a:moveTo>
                  <a:cubicBezTo>
                    <a:pt x="804" y="0"/>
                    <a:pt x="744" y="9"/>
                    <a:pt x="689" y="28"/>
                  </a:cubicBezTo>
                  <a:cubicBezTo>
                    <a:pt x="617" y="28"/>
                    <a:pt x="551" y="94"/>
                    <a:pt x="480" y="166"/>
                  </a:cubicBezTo>
                  <a:cubicBezTo>
                    <a:pt x="276" y="441"/>
                    <a:pt x="1" y="782"/>
                    <a:pt x="964" y="2367"/>
                  </a:cubicBezTo>
                  <a:cubicBezTo>
                    <a:pt x="1450" y="3228"/>
                    <a:pt x="2224" y="3682"/>
                    <a:pt x="2738" y="3682"/>
                  </a:cubicBezTo>
                  <a:cubicBezTo>
                    <a:pt x="3167" y="3682"/>
                    <a:pt x="3415" y="3367"/>
                    <a:pt x="3165" y="2708"/>
                  </a:cubicBezTo>
                  <a:cubicBezTo>
                    <a:pt x="2543" y="1195"/>
                    <a:pt x="1789" y="507"/>
                    <a:pt x="1377" y="166"/>
                  </a:cubicBezTo>
                  <a:cubicBezTo>
                    <a:pt x="1224" y="65"/>
                    <a:pt x="1036" y="0"/>
                    <a:pt x="866" y="0"/>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1"/>
            <p:cNvSpPr/>
            <p:nvPr/>
          </p:nvSpPr>
          <p:spPr>
            <a:xfrm>
              <a:off x="2906325" y="3087038"/>
              <a:ext cx="34425" cy="129075"/>
            </a:xfrm>
            <a:custGeom>
              <a:rect b="b" l="l" r="r" t="t"/>
              <a:pathLst>
                <a:path extrusionOk="0" h="5163" w="1377">
                  <a:moveTo>
                    <a:pt x="1035" y="0"/>
                  </a:moveTo>
                  <a:lnTo>
                    <a:pt x="72" y="622"/>
                  </a:lnTo>
                  <a:cubicBezTo>
                    <a:pt x="1" y="2614"/>
                    <a:pt x="964" y="5162"/>
                    <a:pt x="964" y="5162"/>
                  </a:cubicBezTo>
                  <a:lnTo>
                    <a:pt x="1239" y="5162"/>
                  </a:lnTo>
                  <a:cubicBezTo>
                    <a:pt x="1239" y="5162"/>
                    <a:pt x="1101" y="2752"/>
                    <a:pt x="1173" y="1927"/>
                  </a:cubicBezTo>
                  <a:cubicBezTo>
                    <a:pt x="1376" y="347"/>
                    <a:pt x="1035" y="0"/>
                    <a:pt x="103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1"/>
            <p:cNvSpPr/>
            <p:nvPr/>
          </p:nvSpPr>
          <p:spPr>
            <a:xfrm>
              <a:off x="2806575" y="3031013"/>
              <a:ext cx="79150" cy="61950"/>
            </a:xfrm>
            <a:custGeom>
              <a:rect b="b" l="l" r="r" t="t"/>
              <a:pathLst>
                <a:path extrusionOk="0" h="2478" w="3166">
                  <a:moveTo>
                    <a:pt x="2714" y="1"/>
                  </a:moveTo>
                  <a:cubicBezTo>
                    <a:pt x="2514" y="1"/>
                    <a:pt x="2290" y="143"/>
                    <a:pt x="2136" y="453"/>
                  </a:cubicBezTo>
                  <a:cubicBezTo>
                    <a:pt x="1861" y="1075"/>
                    <a:pt x="1723" y="2038"/>
                    <a:pt x="1" y="2241"/>
                  </a:cubicBezTo>
                  <a:lnTo>
                    <a:pt x="1" y="2450"/>
                  </a:lnTo>
                  <a:cubicBezTo>
                    <a:pt x="1" y="2450"/>
                    <a:pt x="243" y="2477"/>
                    <a:pt x="567" y="2477"/>
                  </a:cubicBezTo>
                  <a:cubicBezTo>
                    <a:pt x="976" y="2477"/>
                    <a:pt x="1514" y="2435"/>
                    <a:pt x="1861" y="2241"/>
                  </a:cubicBezTo>
                  <a:cubicBezTo>
                    <a:pt x="2549" y="1900"/>
                    <a:pt x="3099" y="1212"/>
                    <a:pt x="3165" y="590"/>
                  </a:cubicBezTo>
                  <a:cubicBezTo>
                    <a:pt x="3165" y="212"/>
                    <a:pt x="2957" y="1"/>
                    <a:pt x="2714"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1"/>
            <p:cNvSpPr/>
            <p:nvPr/>
          </p:nvSpPr>
          <p:spPr>
            <a:xfrm>
              <a:off x="2791450" y="3083588"/>
              <a:ext cx="16950" cy="9500"/>
            </a:xfrm>
            <a:custGeom>
              <a:rect b="b" l="l" r="r" t="t"/>
              <a:pathLst>
                <a:path extrusionOk="0" h="380" w="678">
                  <a:moveTo>
                    <a:pt x="193" y="1"/>
                  </a:moveTo>
                  <a:cubicBezTo>
                    <a:pt x="193" y="72"/>
                    <a:pt x="402" y="72"/>
                    <a:pt x="402" y="138"/>
                  </a:cubicBezTo>
                  <a:cubicBezTo>
                    <a:pt x="264" y="138"/>
                    <a:pt x="55" y="72"/>
                    <a:pt x="55" y="72"/>
                  </a:cubicBezTo>
                  <a:lnTo>
                    <a:pt x="55" y="72"/>
                  </a:lnTo>
                  <a:cubicBezTo>
                    <a:pt x="0" y="128"/>
                    <a:pt x="87" y="379"/>
                    <a:pt x="440" y="379"/>
                  </a:cubicBezTo>
                  <a:cubicBezTo>
                    <a:pt x="509" y="379"/>
                    <a:pt x="587" y="370"/>
                    <a:pt x="677" y="347"/>
                  </a:cubicBezTo>
                  <a:lnTo>
                    <a:pt x="677" y="138"/>
                  </a:lnTo>
                  <a:cubicBezTo>
                    <a:pt x="677" y="138"/>
                    <a:pt x="540" y="1"/>
                    <a:pt x="402"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1"/>
            <p:cNvSpPr/>
            <p:nvPr/>
          </p:nvSpPr>
          <p:spPr>
            <a:xfrm>
              <a:off x="2875375" y="3095713"/>
              <a:ext cx="53400" cy="122050"/>
            </a:xfrm>
            <a:custGeom>
              <a:rect b="b" l="l" r="r" t="t"/>
              <a:pathLst>
                <a:path extrusionOk="0" h="4882" w="2136">
                  <a:moveTo>
                    <a:pt x="622" y="0"/>
                  </a:moveTo>
                  <a:cubicBezTo>
                    <a:pt x="0" y="1238"/>
                    <a:pt x="209" y="4882"/>
                    <a:pt x="209" y="4882"/>
                  </a:cubicBezTo>
                  <a:lnTo>
                    <a:pt x="688" y="4882"/>
                  </a:lnTo>
                  <a:cubicBezTo>
                    <a:pt x="826" y="4056"/>
                    <a:pt x="1448" y="1513"/>
                    <a:pt x="1448" y="1513"/>
                  </a:cubicBezTo>
                  <a:cubicBezTo>
                    <a:pt x="1448" y="1513"/>
                    <a:pt x="2136" y="754"/>
                    <a:pt x="622"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1"/>
            <p:cNvSpPr/>
            <p:nvPr/>
          </p:nvSpPr>
          <p:spPr>
            <a:xfrm>
              <a:off x="2853075" y="3019463"/>
              <a:ext cx="41600" cy="48750"/>
            </a:xfrm>
            <a:custGeom>
              <a:rect b="b" l="l" r="r" t="t"/>
              <a:pathLst>
                <a:path extrusionOk="0" h="1950" w="1664">
                  <a:moveTo>
                    <a:pt x="806" y="1"/>
                  </a:moveTo>
                  <a:cubicBezTo>
                    <a:pt x="768" y="1"/>
                    <a:pt x="728" y="8"/>
                    <a:pt x="689" y="23"/>
                  </a:cubicBezTo>
                  <a:cubicBezTo>
                    <a:pt x="138" y="227"/>
                    <a:pt x="1" y="1399"/>
                    <a:pt x="1" y="1399"/>
                  </a:cubicBezTo>
                  <a:lnTo>
                    <a:pt x="964" y="1949"/>
                  </a:lnTo>
                  <a:cubicBezTo>
                    <a:pt x="1663" y="1184"/>
                    <a:pt x="1302" y="1"/>
                    <a:pt x="806" y="1"/>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1"/>
            <p:cNvSpPr/>
            <p:nvPr/>
          </p:nvSpPr>
          <p:spPr>
            <a:xfrm>
              <a:off x="2890925" y="3080163"/>
              <a:ext cx="48175" cy="135950"/>
            </a:xfrm>
            <a:custGeom>
              <a:rect b="b" l="l" r="r" t="t"/>
              <a:pathLst>
                <a:path extrusionOk="0" h="5438" w="1927">
                  <a:moveTo>
                    <a:pt x="1514" y="0"/>
                  </a:moveTo>
                  <a:lnTo>
                    <a:pt x="0" y="622"/>
                  </a:lnTo>
                  <a:cubicBezTo>
                    <a:pt x="0" y="622"/>
                    <a:pt x="551" y="1101"/>
                    <a:pt x="826" y="2961"/>
                  </a:cubicBezTo>
                  <a:cubicBezTo>
                    <a:pt x="892" y="3786"/>
                    <a:pt x="1167" y="4750"/>
                    <a:pt x="1514" y="5437"/>
                  </a:cubicBezTo>
                  <a:cubicBezTo>
                    <a:pt x="1855" y="5300"/>
                    <a:pt x="1926" y="5300"/>
                    <a:pt x="1926" y="5300"/>
                  </a:cubicBezTo>
                  <a:cubicBezTo>
                    <a:pt x="1926" y="5300"/>
                    <a:pt x="1717" y="3165"/>
                    <a:pt x="1855" y="2339"/>
                  </a:cubicBezTo>
                  <a:cubicBezTo>
                    <a:pt x="1926" y="1448"/>
                    <a:pt x="1926" y="413"/>
                    <a:pt x="1514" y="0"/>
                  </a:cubicBezTo>
                  <a:close/>
                </a:path>
              </a:pathLst>
            </a:custGeom>
            <a:solidFill>
              <a:srgbClr val="E67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 name="Google Shape;534;p41"/>
          <p:cNvSpPr txBox="1"/>
          <p:nvPr>
            <p:ph idx="4" type="subTitle"/>
          </p:nvPr>
        </p:nvSpPr>
        <p:spPr>
          <a:xfrm>
            <a:off x="3391950" y="3243800"/>
            <a:ext cx="23592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JUPITER</a:t>
            </a:r>
            <a:endParaRPr>
              <a:solidFill>
                <a:schemeClr val="accent6"/>
              </a:solidFill>
            </a:endParaRPr>
          </a:p>
        </p:txBody>
      </p:sp>
      <p:sp>
        <p:nvSpPr>
          <p:cNvPr id="535" name="Google Shape;535;p41"/>
          <p:cNvSpPr txBox="1"/>
          <p:nvPr>
            <p:ph idx="6" type="subTitle"/>
          </p:nvPr>
        </p:nvSpPr>
        <p:spPr>
          <a:xfrm>
            <a:off x="6069200" y="3243800"/>
            <a:ext cx="23592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SATURN</a:t>
            </a:r>
            <a:endParaRPr>
              <a:solidFill>
                <a:schemeClr val="accent6"/>
              </a:solidFill>
            </a:endParaRPr>
          </a:p>
        </p:txBody>
      </p:sp>
      <p:sp>
        <p:nvSpPr>
          <p:cNvPr id="536" name="Google Shape;536;p41"/>
          <p:cNvSpPr txBox="1"/>
          <p:nvPr>
            <p:ph idx="2" type="subTitle"/>
          </p:nvPr>
        </p:nvSpPr>
        <p:spPr>
          <a:xfrm>
            <a:off x="3392350" y="3643400"/>
            <a:ext cx="2359200" cy="89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Jupiter is </a:t>
            </a:r>
            <a:r>
              <a:rPr lang="en"/>
              <a:t>a gas giant and the biggest planet in the Solar System</a:t>
            </a:r>
            <a:endParaRPr/>
          </a:p>
        </p:txBody>
      </p:sp>
      <p:sp>
        <p:nvSpPr>
          <p:cNvPr id="537" name="Google Shape;537;p41"/>
          <p:cNvSpPr txBox="1"/>
          <p:nvPr>
            <p:ph idx="3" type="subTitle"/>
          </p:nvPr>
        </p:nvSpPr>
        <p:spPr>
          <a:xfrm>
            <a:off x="714700" y="3243800"/>
            <a:ext cx="23592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VENUS</a:t>
            </a:r>
            <a:endParaRPr>
              <a:solidFill>
                <a:schemeClr val="accent6"/>
              </a:solidFill>
            </a:endParaRPr>
          </a:p>
        </p:txBody>
      </p:sp>
      <p:sp>
        <p:nvSpPr>
          <p:cNvPr id="538" name="Google Shape;538;p41"/>
          <p:cNvSpPr txBox="1"/>
          <p:nvPr>
            <p:ph idx="5" type="subTitle"/>
          </p:nvPr>
        </p:nvSpPr>
        <p:spPr>
          <a:xfrm>
            <a:off x="6069200" y="3643400"/>
            <a:ext cx="2359200" cy="89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Saturn is</a:t>
            </a:r>
            <a:r>
              <a:rPr lang="en"/>
              <a:t> a gas giant, composed mostly of hydrogen and helium</a:t>
            </a:r>
            <a:endParaRPr/>
          </a:p>
        </p:txBody>
      </p:sp>
      <p:grpSp>
        <p:nvGrpSpPr>
          <p:cNvPr id="539" name="Google Shape;539;p41"/>
          <p:cNvGrpSpPr/>
          <p:nvPr/>
        </p:nvGrpSpPr>
        <p:grpSpPr>
          <a:xfrm>
            <a:off x="4214513" y="2136545"/>
            <a:ext cx="792972" cy="1113729"/>
            <a:chOff x="5934950" y="1987200"/>
            <a:chExt cx="199525" cy="280275"/>
          </a:xfrm>
        </p:grpSpPr>
        <p:sp>
          <p:nvSpPr>
            <p:cNvPr id="540" name="Google Shape;540;p41"/>
            <p:cNvSpPr/>
            <p:nvPr/>
          </p:nvSpPr>
          <p:spPr>
            <a:xfrm>
              <a:off x="5939800" y="2135100"/>
              <a:ext cx="75950" cy="22000"/>
            </a:xfrm>
            <a:custGeom>
              <a:rect b="b" l="l" r="r" t="t"/>
              <a:pathLst>
                <a:path extrusionOk="0" h="880" w="3038">
                  <a:moveTo>
                    <a:pt x="18" y="476"/>
                  </a:moveTo>
                  <a:cubicBezTo>
                    <a:pt x="15" y="477"/>
                    <a:pt x="13" y="478"/>
                    <a:pt x="10" y="480"/>
                  </a:cubicBezTo>
                  <a:cubicBezTo>
                    <a:pt x="4" y="487"/>
                    <a:pt x="1" y="490"/>
                    <a:pt x="1" y="490"/>
                  </a:cubicBezTo>
                  <a:cubicBezTo>
                    <a:pt x="1" y="490"/>
                    <a:pt x="6" y="484"/>
                    <a:pt x="18" y="476"/>
                  </a:cubicBezTo>
                  <a:close/>
                  <a:moveTo>
                    <a:pt x="2762" y="1"/>
                  </a:moveTo>
                  <a:cubicBezTo>
                    <a:pt x="2208" y="405"/>
                    <a:pt x="1541" y="512"/>
                    <a:pt x="1143" y="512"/>
                  </a:cubicBezTo>
                  <a:cubicBezTo>
                    <a:pt x="1000" y="512"/>
                    <a:pt x="891" y="499"/>
                    <a:pt x="836" y="480"/>
                  </a:cubicBezTo>
                  <a:cubicBezTo>
                    <a:pt x="655" y="399"/>
                    <a:pt x="504" y="372"/>
                    <a:pt x="382" y="372"/>
                  </a:cubicBezTo>
                  <a:cubicBezTo>
                    <a:pt x="181" y="372"/>
                    <a:pt x="60" y="445"/>
                    <a:pt x="18" y="476"/>
                  </a:cubicBezTo>
                  <a:lnTo>
                    <a:pt x="18" y="476"/>
                  </a:lnTo>
                  <a:cubicBezTo>
                    <a:pt x="57" y="458"/>
                    <a:pt x="91" y="445"/>
                    <a:pt x="141" y="445"/>
                  </a:cubicBezTo>
                  <a:cubicBezTo>
                    <a:pt x="262" y="445"/>
                    <a:pt x="472" y="518"/>
                    <a:pt x="1045" y="755"/>
                  </a:cubicBezTo>
                  <a:cubicBezTo>
                    <a:pt x="1262" y="846"/>
                    <a:pt x="1490" y="880"/>
                    <a:pt x="1706" y="880"/>
                  </a:cubicBezTo>
                  <a:cubicBezTo>
                    <a:pt x="2311" y="880"/>
                    <a:pt x="2833" y="617"/>
                    <a:pt x="2833" y="617"/>
                  </a:cubicBezTo>
                  <a:cubicBezTo>
                    <a:pt x="3037" y="480"/>
                    <a:pt x="2762" y="1"/>
                    <a:pt x="2762"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6032900" y="2076650"/>
              <a:ext cx="39650" cy="68800"/>
            </a:xfrm>
            <a:custGeom>
              <a:rect b="b" l="l" r="r" t="t"/>
              <a:pathLst>
                <a:path extrusionOk="0" h="2752" w="1586">
                  <a:moveTo>
                    <a:pt x="1311" y="0"/>
                  </a:moveTo>
                  <a:cubicBezTo>
                    <a:pt x="1311" y="8"/>
                    <a:pt x="1307" y="137"/>
                    <a:pt x="1173" y="137"/>
                  </a:cubicBezTo>
                  <a:cubicBezTo>
                    <a:pt x="1158" y="123"/>
                    <a:pt x="1141" y="117"/>
                    <a:pt x="1122" y="117"/>
                  </a:cubicBezTo>
                  <a:cubicBezTo>
                    <a:pt x="1051" y="117"/>
                    <a:pt x="964" y="204"/>
                    <a:pt x="964" y="204"/>
                  </a:cubicBezTo>
                  <a:cubicBezTo>
                    <a:pt x="689" y="275"/>
                    <a:pt x="689" y="825"/>
                    <a:pt x="689" y="1304"/>
                  </a:cubicBezTo>
                  <a:cubicBezTo>
                    <a:pt x="689" y="1788"/>
                    <a:pt x="139" y="2064"/>
                    <a:pt x="73" y="2130"/>
                  </a:cubicBezTo>
                  <a:cubicBezTo>
                    <a:pt x="1" y="2267"/>
                    <a:pt x="276" y="2752"/>
                    <a:pt x="276" y="2752"/>
                  </a:cubicBezTo>
                  <a:cubicBezTo>
                    <a:pt x="1586" y="2339"/>
                    <a:pt x="964" y="754"/>
                    <a:pt x="964" y="479"/>
                  </a:cubicBezTo>
                  <a:cubicBezTo>
                    <a:pt x="964" y="204"/>
                    <a:pt x="1036" y="204"/>
                    <a:pt x="1173" y="204"/>
                  </a:cubicBezTo>
                  <a:cubicBezTo>
                    <a:pt x="1307" y="139"/>
                    <a:pt x="1311" y="8"/>
                    <a:pt x="1311"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p:nvPr/>
          </p:nvSpPr>
          <p:spPr>
            <a:xfrm>
              <a:off x="5941825" y="2181475"/>
              <a:ext cx="91100" cy="80925"/>
            </a:xfrm>
            <a:custGeom>
              <a:rect b="b" l="l" r="r" t="t"/>
              <a:pathLst>
                <a:path extrusionOk="0" h="3237" w="3644">
                  <a:moveTo>
                    <a:pt x="2406" y="0"/>
                  </a:moveTo>
                  <a:cubicBezTo>
                    <a:pt x="2406" y="0"/>
                    <a:pt x="2131" y="622"/>
                    <a:pt x="1443" y="688"/>
                  </a:cubicBezTo>
                  <a:cubicBezTo>
                    <a:pt x="1409" y="692"/>
                    <a:pt x="1375" y="694"/>
                    <a:pt x="1342" y="694"/>
                  </a:cubicBezTo>
                  <a:cubicBezTo>
                    <a:pt x="709" y="694"/>
                    <a:pt x="276" y="72"/>
                    <a:pt x="276" y="72"/>
                  </a:cubicBezTo>
                  <a:lnTo>
                    <a:pt x="1" y="210"/>
                  </a:lnTo>
                  <a:cubicBezTo>
                    <a:pt x="1" y="210"/>
                    <a:pt x="342" y="1101"/>
                    <a:pt x="1239" y="1310"/>
                  </a:cubicBezTo>
                  <a:cubicBezTo>
                    <a:pt x="1320" y="1323"/>
                    <a:pt x="1399" y="1328"/>
                    <a:pt x="1475" y="1328"/>
                  </a:cubicBezTo>
                  <a:cubicBezTo>
                    <a:pt x="2239" y="1328"/>
                    <a:pt x="2752" y="760"/>
                    <a:pt x="2752" y="760"/>
                  </a:cubicBezTo>
                  <a:cubicBezTo>
                    <a:pt x="2752" y="760"/>
                    <a:pt x="2956" y="897"/>
                    <a:pt x="2890" y="1651"/>
                  </a:cubicBezTo>
                  <a:cubicBezTo>
                    <a:pt x="2818" y="2686"/>
                    <a:pt x="2752" y="3236"/>
                    <a:pt x="2752" y="3236"/>
                  </a:cubicBezTo>
                  <a:lnTo>
                    <a:pt x="3028" y="3236"/>
                  </a:lnTo>
                  <a:cubicBezTo>
                    <a:pt x="3028" y="3236"/>
                    <a:pt x="3440" y="2202"/>
                    <a:pt x="3506" y="1448"/>
                  </a:cubicBezTo>
                  <a:cubicBezTo>
                    <a:pt x="3644" y="551"/>
                    <a:pt x="3440" y="138"/>
                    <a:pt x="3440" y="138"/>
                  </a:cubicBezTo>
                  <a:lnTo>
                    <a:pt x="2406" y="0"/>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1"/>
            <p:cNvSpPr/>
            <p:nvPr/>
          </p:nvSpPr>
          <p:spPr>
            <a:xfrm>
              <a:off x="5934950" y="2179825"/>
              <a:ext cx="12000" cy="7225"/>
            </a:xfrm>
            <a:custGeom>
              <a:rect b="b" l="l" r="r" t="t"/>
              <a:pathLst>
                <a:path extrusionOk="0" h="289" w="480">
                  <a:moveTo>
                    <a:pt x="342" y="0"/>
                  </a:moveTo>
                  <a:lnTo>
                    <a:pt x="1" y="276"/>
                  </a:lnTo>
                  <a:cubicBezTo>
                    <a:pt x="1" y="285"/>
                    <a:pt x="7" y="289"/>
                    <a:pt x="19" y="289"/>
                  </a:cubicBezTo>
                  <a:cubicBezTo>
                    <a:pt x="89" y="289"/>
                    <a:pt x="342" y="138"/>
                    <a:pt x="342" y="138"/>
                  </a:cubicBezTo>
                  <a:cubicBezTo>
                    <a:pt x="342" y="138"/>
                    <a:pt x="342" y="276"/>
                    <a:pt x="413" y="276"/>
                  </a:cubicBezTo>
                  <a:lnTo>
                    <a:pt x="479" y="204"/>
                  </a:lnTo>
                  <a:lnTo>
                    <a:pt x="342" y="0"/>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1"/>
            <p:cNvSpPr/>
            <p:nvPr/>
          </p:nvSpPr>
          <p:spPr>
            <a:xfrm>
              <a:off x="6012275" y="2260575"/>
              <a:ext cx="10350" cy="6900"/>
            </a:xfrm>
            <a:custGeom>
              <a:rect b="b" l="l" r="r" t="t"/>
              <a:pathLst>
                <a:path extrusionOk="0" h="276" w="414">
                  <a:moveTo>
                    <a:pt x="0" y="1"/>
                  </a:moveTo>
                  <a:lnTo>
                    <a:pt x="0" y="276"/>
                  </a:lnTo>
                  <a:cubicBezTo>
                    <a:pt x="0" y="276"/>
                    <a:pt x="413" y="276"/>
                    <a:pt x="413" y="210"/>
                  </a:cubicBezTo>
                  <a:lnTo>
                    <a:pt x="138" y="138"/>
                  </a:lnTo>
                  <a:lnTo>
                    <a:pt x="138"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1"/>
            <p:cNvSpPr/>
            <p:nvPr/>
          </p:nvSpPr>
          <p:spPr>
            <a:xfrm>
              <a:off x="5998525" y="2130950"/>
              <a:ext cx="43075" cy="67750"/>
            </a:xfrm>
            <a:custGeom>
              <a:rect b="b" l="l" r="r" t="t"/>
              <a:pathLst>
                <a:path extrusionOk="0" h="2710" w="1723">
                  <a:moveTo>
                    <a:pt x="1044" y="0"/>
                  </a:moveTo>
                  <a:cubicBezTo>
                    <a:pt x="730" y="0"/>
                    <a:pt x="413" y="118"/>
                    <a:pt x="413" y="442"/>
                  </a:cubicBezTo>
                  <a:cubicBezTo>
                    <a:pt x="413" y="1196"/>
                    <a:pt x="0" y="2231"/>
                    <a:pt x="0" y="2231"/>
                  </a:cubicBezTo>
                  <a:lnTo>
                    <a:pt x="1310" y="2709"/>
                  </a:lnTo>
                  <a:cubicBezTo>
                    <a:pt x="1310" y="2709"/>
                    <a:pt x="1723" y="783"/>
                    <a:pt x="1651" y="233"/>
                  </a:cubicBezTo>
                  <a:cubicBezTo>
                    <a:pt x="1619" y="101"/>
                    <a:pt x="1333" y="0"/>
                    <a:pt x="1044"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1"/>
            <p:cNvSpPr/>
            <p:nvPr/>
          </p:nvSpPr>
          <p:spPr>
            <a:xfrm>
              <a:off x="6026200" y="2123000"/>
              <a:ext cx="29175" cy="24225"/>
            </a:xfrm>
            <a:custGeom>
              <a:rect b="b" l="l" r="r" t="t"/>
              <a:pathLst>
                <a:path extrusionOk="0" h="969" w="1167">
                  <a:moveTo>
                    <a:pt x="616" y="1"/>
                  </a:moveTo>
                  <a:cubicBezTo>
                    <a:pt x="616" y="72"/>
                    <a:pt x="131" y="347"/>
                    <a:pt x="131" y="347"/>
                  </a:cubicBezTo>
                  <a:cubicBezTo>
                    <a:pt x="1" y="347"/>
                    <a:pt x="183" y="969"/>
                    <a:pt x="438" y="969"/>
                  </a:cubicBezTo>
                  <a:cubicBezTo>
                    <a:pt x="451" y="969"/>
                    <a:pt x="465" y="967"/>
                    <a:pt x="478" y="964"/>
                  </a:cubicBezTo>
                  <a:cubicBezTo>
                    <a:pt x="682" y="964"/>
                    <a:pt x="1166" y="485"/>
                    <a:pt x="1166" y="485"/>
                  </a:cubicBezTo>
                  <a:cubicBezTo>
                    <a:pt x="1166" y="485"/>
                    <a:pt x="682" y="1"/>
                    <a:pt x="616"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1"/>
            <p:cNvSpPr/>
            <p:nvPr/>
          </p:nvSpPr>
          <p:spPr>
            <a:xfrm>
              <a:off x="5991625" y="2133225"/>
              <a:ext cx="25625" cy="22875"/>
            </a:xfrm>
            <a:custGeom>
              <a:rect b="b" l="l" r="r" t="t"/>
              <a:pathLst>
                <a:path extrusionOk="0" h="915" w="1025">
                  <a:moveTo>
                    <a:pt x="972" y="0"/>
                  </a:moveTo>
                  <a:cubicBezTo>
                    <a:pt x="970" y="0"/>
                    <a:pt x="967" y="1"/>
                    <a:pt x="964" y="4"/>
                  </a:cubicBezTo>
                  <a:cubicBezTo>
                    <a:pt x="964" y="4"/>
                    <a:pt x="1" y="351"/>
                    <a:pt x="1" y="417"/>
                  </a:cubicBezTo>
                  <a:cubicBezTo>
                    <a:pt x="1" y="417"/>
                    <a:pt x="1" y="901"/>
                    <a:pt x="73" y="901"/>
                  </a:cubicBezTo>
                  <a:cubicBezTo>
                    <a:pt x="73" y="910"/>
                    <a:pt x="87" y="914"/>
                    <a:pt x="111" y="914"/>
                  </a:cubicBezTo>
                  <a:cubicBezTo>
                    <a:pt x="265" y="914"/>
                    <a:pt x="836" y="754"/>
                    <a:pt x="898" y="692"/>
                  </a:cubicBezTo>
                  <a:cubicBezTo>
                    <a:pt x="898" y="692"/>
                    <a:pt x="1024" y="0"/>
                    <a:pt x="972"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1"/>
            <p:cNvSpPr/>
            <p:nvPr/>
          </p:nvSpPr>
          <p:spPr>
            <a:xfrm>
              <a:off x="6019150" y="2114475"/>
              <a:ext cx="5250" cy="6300"/>
            </a:xfrm>
            <a:custGeom>
              <a:rect b="b" l="l" r="r" t="t"/>
              <a:pathLst>
                <a:path extrusionOk="0" h="252" w="210">
                  <a:moveTo>
                    <a:pt x="138" y="0"/>
                  </a:moveTo>
                  <a:cubicBezTo>
                    <a:pt x="72" y="0"/>
                    <a:pt x="1" y="138"/>
                    <a:pt x="72" y="204"/>
                  </a:cubicBezTo>
                  <a:cubicBezTo>
                    <a:pt x="72" y="234"/>
                    <a:pt x="96" y="251"/>
                    <a:pt x="124" y="251"/>
                  </a:cubicBezTo>
                  <a:cubicBezTo>
                    <a:pt x="163" y="251"/>
                    <a:pt x="210" y="218"/>
                    <a:pt x="210" y="138"/>
                  </a:cubicBezTo>
                  <a:cubicBezTo>
                    <a:pt x="210" y="138"/>
                    <a:pt x="210" y="0"/>
                    <a:pt x="138" y="0"/>
                  </a:cubicBezTo>
                  <a:close/>
                </a:path>
              </a:pathLst>
            </a:custGeom>
            <a:solidFill>
              <a:srgbClr val="E67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1"/>
            <p:cNvSpPr/>
            <p:nvPr/>
          </p:nvSpPr>
          <p:spPr>
            <a:xfrm>
              <a:off x="6020950" y="2107850"/>
              <a:ext cx="17225" cy="26675"/>
            </a:xfrm>
            <a:custGeom>
              <a:rect b="b" l="l" r="r" t="t"/>
              <a:pathLst>
                <a:path extrusionOk="0" h="1067" w="689">
                  <a:moveTo>
                    <a:pt x="204" y="1"/>
                  </a:moveTo>
                  <a:cubicBezTo>
                    <a:pt x="164" y="1"/>
                    <a:pt x="138" y="18"/>
                    <a:pt x="138" y="56"/>
                  </a:cubicBezTo>
                  <a:cubicBezTo>
                    <a:pt x="66" y="403"/>
                    <a:pt x="0" y="953"/>
                    <a:pt x="0" y="1019"/>
                  </a:cubicBezTo>
                  <a:cubicBezTo>
                    <a:pt x="52" y="1054"/>
                    <a:pt x="99" y="1067"/>
                    <a:pt x="141" y="1067"/>
                  </a:cubicBezTo>
                  <a:cubicBezTo>
                    <a:pt x="265" y="1067"/>
                    <a:pt x="341" y="953"/>
                    <a:pt x="341" y="953"/>
                  </a:cubicBezTo>
                  <a:cubicBezTo>
                    <a:pt x="341" y="953"/>
                    <a:pt x="304" y="759"/>
                    <a:pt x="286" y="633"/>
                  </a:cubicBezTo>
                  <a:lnTo>
                    <a:pt x="286" y="633"/>
                  </a:lnTo>
                  <a:cubicBezTo>
                    <a:pt x="304" y="663"/>
                    <a:pt x="338" y="688"/>
                    <a:pt x="401" y="688"/>
                  </a:cubicBezTo>
                  <a:cubicBezTo>
                    <a:pt x="423" y="688"/>
                    <a:pt x="449" y="685"/>
                    <a:pt x="479" y="678"/>
                  </a:cubicBezTo>
                  <a:cubicBezTo>
                    <a:pt x="688" y="607"/>
                    <a:pt x="551" y="265"/>
                    <a:pt x="551" y="265"/>
                  </a:cubicBezTo>
                  <a:cubicBezTo>
                    <a:pt x="499" y="114"/>
                    <a:pt x="307" y="1"/>
                    <a:pt x="204"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1"/>
            <p:cNvSpPr/>
            <p:nvPr/>
          </p:nvSpPr>
          <p:spPr>
            <a:xfrm>
              <a:off x="6017500" y="2102375"/>
              <a:ext cx="20675" cy="19450"/>
            </a:xfrm>
            <a:custGeom>
              <a:rect b="b" l="l" r="r" t="t"/>
              <a:pathLst>
                <a:path extrusionOk="0" h="778" w="827">
                  <a:moveTo>
                    <a:pt x="479" y="0"/>
                  </a:moveTo>
                  <a:cubicBezTo>
                    <a:pt x="342" y="0"/>
                    <a:pt x="276" y="138"/>
                    <a:pt x="276" y="138"/>
                  </a:cubicBezTo>
                  <a:cubicBezTo>
                    <a:pt x="257" y="129"/>
                    <a:pt x="240" y="125"/>
                    <a:pt x="223" y="125"/>
                  </a:cubicBezTo>
                  <a:cubicBezTo>
                    <a:pt x="120" y="125"/>
                    <a:pt x="67" y="285"/>
                    <a:pt x="67" y="347"/>
                  </a:cubicBezTo>
                  <a:cubicBezTo>
                    <a:pt x="138" y="413"/>
                    <a:pt x="1" y="347"/>
                    <a:pt x="1" y="484"/>
                  </a:cubicBezTo>
                  <a:cubicBezTo>
                    <a:pt x="1" y="622"/>
                    <a:pt x="138" y="759"/>
                    <a:pt x="138" y="759"/>
                  </a:cubicBezTo>
                  <a:cubicBezTo>
                    <a:pt x="151" y="772"/>
                    <a:pt x="164" y="777"/>
                    <a:pt x="176" y="777"/>
                  </a:cubicBezTo>
                  <a:cubicBezTo>
                    <a:pt x="227" y="777"/>
                    <a:pt x="262" y="688"/>
                    <a:pt x="204" y="688"/>
                  </a:cubicBezTo>
                  <a:cubicBezTo>
                    <a:pt x="67" y="688"/>
                    <a:pt x="138" y="550"/>
                    <a:pt x="204" y="550"/>
                  </a:cubicBezTo>
                  <a:cubicBezTo>
                    <a:pt x="204" y="538"/>
                    <a:pt x="204" y="532"/>
                    <a:pt x="205" y="532"/>
                  </a:cubicBezTo>
                  <a:cubicBezTo>
                    <a:pt x="207" y="532"/>
                    <a:pt x="218" y="622"/>
                    <a:pt x="276" y="622"/>
                  </a:cubicBezTo>
                  <a:cubicBezTo>
                    <a:pt x="276" y="550"/>
                    <a:pt x="204" y="413"/>
                    <a:pt x="276" y="347"/>
                  </a:cubicBezTo>
                  <a:cubicBezTo>
                    <a:pt x="276" y="326"/>
                    <a:pt x="288" y="317"/>
                    <a:pt x="308" y="317"/>
                  </a:cubicBezTo>
                  <a:cubicBezTo>
                    <a:pt x="357" y="317"/>
                    <a:pt x="454" y="366"/>
                    <a:pt x="551" y="413"/>
                  </a:cubicBezTo>
                  <a:cubicBezTo>
                    <a:pt x="689" y="413"/>
                    <a:pt x="689" y="413"/>
                    <a:pt x="755" y="275"/>
                  </a:cubicBezTo>
                  <a:cubicBezTo>
                    <a:pt x="826" y="209"/>
                    <a:pt x="689" y="72"/>
                    <a:pt x="617" y="72"/>
                  </a:cubicBezTo>
                  <a:cubicBezTo>
                    <a:pt x="598" y="91"/>
                    <a:pt x="584" y="99"/>
                    <a:pt x="573" y="99"/>
                  </a:cubicBezTo>
                  <a:cubicBezTo>
                    <a:pt x="545" y="99"/>
                    <a:pt x="530" y="51"/>
                    <a:pt x="479"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1"/>
            <p:cNvSpPr/>
            <p:nvPr/>
          </p:nvSpPr>
          <p:spPr>
            <a:xfrm>
              <a:off x="6022600" y="1987200"/>
              <a:ext cx="111875" cy="84225"/>
            </a:xfrm>
            <a:custGeom>
              <a:rect b="b" l="l" r="r" t="t"/>
              <a:pathLst>
                <a:path extrusionOk="0" h="3369" w="4475">
                  <a:moveTo>
                    <a:pt x="0" y="1"/>
                  </a:moveTo>
                  <a:lnTo>
                    <a:pt x="0" y="2956"/>
                  </a:lnTo>
                  <a:cubicBezTo>
                    <a:pt x="0" y="3165"/>
                    <a:pt x="138" y="3369"/>
                    <a:pt x="413" y="3369"/>
                  </a:cubicBezTo>
                  <a:lnTo>
                    <a:pt x="3374" y="3369"/>
                  </a:lnTo>
                  <a:lnTo>
                    <a:pt x="3374" y="2202"/>
                  </a:lnTo>
                  <a:cubicBezTo>
                    <a:pt x="3488" y="2296"/>
                    <a:pt x="3623" y="2339"/>
                    <a:pt x="3759" y="2339"/>
                  </a:cubicBezTo>
                  <a:cubicBezTo>
                    <a:pt x="4114" y="2339"/>
                    <a:pt x="4474" y="2050"/>
                    <a:pt x="4474" y="1652"/>
                  </a:cubicBezTo>
                  <a:cubicBezTo>
                    <a:pt x="4474" y="1305"/>
                    <a:pt x="4199" y="1030"/>
                    <a:pt x="3853" y="964"/>
                  </a:cubicBezTo>
                  <a:cubicBezTo>
                    <a:pt x="3649" y="964"/>
                    <a:pt x="3511" y="1030"/>
                    <a:pt x="3374" y="1101"/>
                  </a:cubicBezTo>
                  <a:lnTo>
                    <a:pt x="3374" y="1"/>
                  </a:lnTo>
                  <a:lnTo>
                    <a:pt x="2202" y="1"/>
                  </a:lnTo>
                  <a:cubicBezTo>
                    <a:pt x="2273" y="67"/>
                    <a:pt x="2339" y="276"/>
                    <a:pt x="2339" y="413"/>
                  </a:cubicBezTo>
                  <a:cubicBezTo>
                    <a:pt x="2339" y="755"/>
                    <a:pt x="2064" y="1101"/>
                    <a:pt x="1723" y="1101"/>
                  </a:cubicBezTo>
                  <a:cubicBezTo>
                    <a:pt x="1310" y="1101"/>
                    <a:pt x="963" y="826"/>
                    <a:pt x="963" y="413"/>
                  </a:cubicBezTo>
                  <a:cubicBezTo>
                    <a:pt x="963" y="276"/>
                    <a:pt x="1035" y="67"/>
                    <a:pt x="11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grpSp>
        <p:nvGrpSpPr>
          <p:cNvPr id="556" name="Google Shape;556;p42"/>
          <p:cNvGrpSpPr/>
          <p:nvPr/>
        </p:nvGrpSpPr>
        <p:grpSpPr>
          <a:xfrm>
            <a:off x="765953" y="2703329"/>
            <a:ext cx="1669744" cy="47421"/>
            <a:chOff x="1159678" y="2439704"/>
            <a:chExt cx="1669744" cy="47421"/>
          </a:xfrm>
        </p:grpSpPr>
        <p:sp>
          <p:nvSpPr>
            <p:cNvPr id="557" name="Google Shape;557;p42"/>
            <p:cNvSpPr/>
            <p:nvPr/>
          </p:nvSpPr>
          <p:spPr>
            <a:xfrm>
              <a:off x="1159678" y="2439704"/>
              <a:ext cx="48253" cy="47421"/>
            </a:xfrm>
            <a:custGeom>
              <a:rect b="b" l="l" r="r" t="t"/>
              <a:pathLst>
                <a:path extrusionOk="0" h="342" w="348">
                  <a:moveTo>
                    <a:pt x="210" y="0"/>
                  </a:moveTo>
                  <a:cubicBezTo>
                    <a:pt x="72" y="0"/>
                    <a:pt x="1" y="66"/>
                    <a:pt x="1" y="204"/>
                  </a:cubicBezTo>
                  <a:cubicBezTo>
                    <a:pt x="1" y="276"/>
                    <a:pt x="72" y="342"/>
                    <a:pt x="210" y="342"/>
                  </a:cubicBezTo>
                  <a:cubicBezTo>
                    <a:pt x="276" y="342"/>
                    <a:pt x="347" y="276"/>
                    <a:pt x="347" y="204"/>
                  </a:cubicBezTo>
                  <a:cubicBezTo>
                    <a:pt x="347" y="66"/>
                    <a:pt x="276" y="0"/>
                    <a:pt x="2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2"/>
            <p:cNvSpPr/>
            <p:nvPr/>
          </p:nvSpPr>
          <p:spPr>
            <a:xfrm>
              <a:off x="1388606" y="2439704"/>
              <a:ext cx="57404" cy="47421"/>
            </a:xfrm>
            <a:custGeom>
              <a:rect b="b" l="l" r="r" t="t"/>
              <a:pathLst>
                <a:path extrusionOk="0" h="342" w="414">
                  <a:moveTo>
                    <a:pt x="210" y="0"/>
                  </a:moveTo>
                  <a:cubicBezTo>
                    <a:pt x="138" y="0"/>
                    <a:pt x="1" y="66"/>
                    <a:pt x="1" y="204"/>
                  </a:cubicBezTo>
                  <a:cubicBezTo>
                    <a:pt x="1" y="276"/>
                    <a:pt x="138" y="342"/>
                    <a:pt x="210" y="342"/>
                  </a:cubicBezTo>
                  <a:cubicBezTo>
                    <a:pt x="276" y="342"/>
                    <a:pt x="413" y="276"/>
                    <a:pt x="413" y="204"/>
                  </a:cubicBezTo>
                  <a:cubicBezTo>
                    <a:pt x="413" y="66"/>
                    <a:pt x="276" y="0"/>
                    <a:pt x="2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2"/>
            <p:cNvSpPr/>
            <p:nvPr/>
          </p:nvSpPr>
          <p:spPr>
            <a:xfrm>
              <a:off x="1627517" y="2439704"/>
              <a:ext cx="47421" cy="47421"/>
            </a:xfrm>
            <a:custGeom>
              <a:rect b="b" l="l" r="r" t="t"/>
              <a:pathLst>
                <a:path extrusionOk="0" h="342" w="342">
                  <a:moveTo>
                    <a:pt x="138" y="0"/>
                  </a:moveTo>
                  <a:cubicBezTo>
                    <a:pt x="66" y="0"/>
                    <a:pt x="0" y="66"/>
                    <a:pt x="0" y="204"/>
                  </a:cubicBezTo>
                  <a:cubicBezTo>
                    <a:pt x="0" y="276"/>
                    <a:pt x="66" y="342"/>
                    <a:pt x="138" y="342"/>
                  </a:cubicBezTo>
                  <a:cubicBezTo>
                    <a:pt x="275" y="342"/>
                    <a:pt x="341" y="276"/>
                    <a:pt x="341" y="204"/>
                  </a:cubicBezTo>
                  <a:cubicBezTo>
                    <a:pt x="341" y="66"/>
                    <a:pt x="275" y="0"/>
                    <a:pt x="1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p:nvPr/>
          </p:nvSpPr>
          <p:spPr>
            <a:xfrm>
              <a:off x="1856445" y="2439704"/>
              <a:ext cx="47421" cy="47421"/>
            </a:xfrm>
            <a:custGeom>
              <a:rect b="b" l="l" r="r" t="t"/>
              <a:pathLst>
                <a:path extrusionOk="0" h="342" w="342">
                  <a:moveTo>
                    <a:pt x="138" y="0"/>
                  </a:moveTo>
                  <a:cubicBezTo>
                    <a:pt x="66" y="0"/>
                    <a:pt x="0" y="66"/>
                    <a:pt x="0" y="204"/>
                  </a:cubicBezTo>
                  <a:cubicBezTo>
                    <a:pt x="0" y="276"/>
                    <a:pt x="66" y="342"/>
                    <a:pt x="138" y="342"/>
                  </a:cubicBezTo>
                  <a:cubicBezTo>
                    <a:pt x="275" y="342"/>
                    <a:pt x="341" y="276"/>
                    <a:pt x="341" y="204"/>
                  </a:cubicBezTo>
                  <a:cubicBezTo>
                    <a:pt x="341" y="66"/>
                    <a:pt x="275" y="0"/>
                    <a:pt x="1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2"/>
            <p:cNvSpPr/>
            <p:nvPr/>
          </p:nvSpPr>
          <p:spPr>
            <a:xfrm>
              <a:off x="2085373" y="2439704"/>
              <a:ext cx="47421" cy="47421"/>
            </a:xfrm>
            <a:custGeom>
              <a:rect b="b" l="l" r="r" t="t"/>
              <a:pathLst>
                <a:path extrusionOk="0" h="342" w="342">
                  <a:moveTo>
                    <a:pt x="138" y="0"/>
                  </a:moveTo>
                  <a:cubicBezTo>
                    <a:pt x="66" y="0"/>
                    <a:pt x="0" y="66"/>
                    <a:pt x="0" y="204"/>
                  </a:cubicBezTo>
                  <a:cubicBezTo>
                    <a:pt x="0" y="276"/>
                    <a:pt x="66" y="342"/>
                    <a:pt x="138" y="342"/>
                  </a:cubicBezTo>
                  <a:cubicBezTo>
                    <a:pt x="275" y="342"/>
                    <a:pt x="341" y="276"/>
                    <a:pt x="341" y="204"/>
                  </a:cubicBezTo>
                  <a:cubicBezTo>
                    <a:pt x="341" y="66"/>
                    <a:pt x="275" y="0"/>
                    <a:pt x="1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2"/>
            <p:cNvSpPr/>
            <p:nvPr/>
          </p:nvSpPr>
          <p:spPr>
            <a:xfrm>
              <a:off x="2314301" y="2439704"/>
              <a:ext cx="47421" cy="47421"/>
            </a:xfrm>
            <a:custGeom>
              <a:rect b="b" l="l" r="r" t="t"/>
              <a:pathLst>
                <a:path extrusionOk="0" h="342" w="342">
                  <a:moveTo>
                    <a:pt x="204" y="0"/>
                  </a:moveTo>
                  <a:cubicBezTo>
                    <a:pt x="66" y="0"/>
                    <a:pt x="0" y="66"/>
                    <a:pt x="0" y="204"/>
                  </a:cubicBezTo>
                  <a:cubicBezTo>
                    <a:pt x="0" y="276"/>
                    <a:pt x="66" y="342"/>
                    <a:pt x="204" y="342"/>
                  </a:cubicBezTo>
                  <a:cubicBezTo>
                    <a:pt x="275" y="342"/>
                    <a:pt x="341" y="276"/>
                    <a:pt x="341" y="204"/>
                  </a:cubicBezTo>
                  <a:cubicBezTo>
                    <a:pt x="341" y="66"/>
                    <a:pt x="275" y="0"/>
                    <a:pt x="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p:nvPr/>
          </p:nvSpPr>
          <p:spPr>
            <a:xfrm>
              <a:off x="2543229" y="2439704"/>
              <a:ext cx="47421" cy="47421"/>
            </a:xfrm>
            <a:custGeom>
              <a:rect b="b" l="l" r="r" t="t"/>
              <a:pathLst>
                <a:path extrusionOk="0" h="342" w="342">
                  <a:moveTo>
                    <a:pt x="204" y="0"/>
                  </a:moveTo>
                  <a:cubicBezTo>
                    <a:pt x="66" y="0"/>
                    <a:pt x="0" y="66"/>
                    <a:pt x="0" y="204"/>
                  </a:cubicBezTo>
                  <a:cubicBezTo>
                    <a:pt x="0" y="276"/>
                    <a:pt x="66" y="342"/>
                    <a:pt x="204" y="342"/>
                  </a:cubicBezTo>
                  <a:cubicBezTo>
                    <a:pt x="275" y="342"/>
                    <a:pt x="341" y="276"/>
                    <a:pt x="341" y="204"/>
                  </a:cubicBezTo>
                  <a:cubicBezTo>
                    <a:pt x="341" y="66"/>
                    <a:pt x="275" y="0"/>
                    <a:pt x="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2"/>
            <p:cNvSpPr/>
            <p:nvPr/>
          </p:nvSpPr>
          <p:spPr>
            <a:xfrm>
              <a:off x="2772157" y="2439704"/>
              <a:ext cx="57266" cy="47421"/>
            </a:xfrm>
            <a:custGeom>
              <a:rect b="b" l="l" r="r" t="t"/>
              <a:pathLst>
                <a:path extrusionOk="0" h="342" w="413">
                  <a:moveTo>
                    <a:pt x="204" y="0"/>
                  </a:moveTo>
                  <a:cubicBezTo>
                    <a:pt x="138" y="0"/>
                    <a:pt x="0" y="66"/>
                    <a:pt x="0" y="204"/>
                  </a:cubicBezTo>
                  <a:cubicBezTo>
                    <a:pt x="0" y="276"/>
                    <a:pt x="138" y="342"/>
                    <a:pt x="204" y="342"/>
                  </a:cubicBezTo>
                  <a:cubicBezTo>
                    <a:pt x="275" y="342"/>
                    <a:pt x="413" y="276"/>
                    <a:pt x="413" y="204"/>
                  </a:cubicBezTo>
                  <a:cubicBezTo>
                    <a:pt x="413" y="66"/>
                    <a:pt x="275" y="0"/>
                    <a:pt x="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42"/>
          <p:cNvGrpSpPr/>
          <p:nvPr/>
        </p:nvGrpSpPr>
        <p:grpSpPr>
          <a:xfrm>
            <a:off x="5146783" y="572860"/>
            <a:ext cx="3000229" cy="2891353"/>
            <a:chOff x="5042306" y="942268"/>
            <a:chExt cx="3381683" cy="3258964"/>
          </a:xfrm>
        </p:grpSpPr>
        <p:pic>
          <p:nvPicPr>
            <p:cNvPr id="566" name="Google Shape;566;p42"/>
            <p:cNvPicPr preferRelativeResize="0"/>
            <p:nvPr/>
          </p:nvPicPr>
          <p:blipFill rotWithShape="1">
            <a:blip r:embed="rId3">
              <a:alphaModFix/>
            </a:blip>
            <a:srcRect b="9508" l="5366" r="2577" t="20882"/>
            <a:stretch/>
          </p:blipFill>
          <p:spPr>
            <a:xfrm>
              <a:off x="5118829" y="942268"/>
              <a:ext cx="3198000" cy="3141600"/>
            </a:xfrm>
            <a:prstGeom prst="ellipse">
              <a:avLst/>
            </a:prstGeom>
            <a:noFill/>
            <a:ln>
              <a:noFill/>
            </a:ln>
          </p:spPr>
        </p:pic>
        <p:grpSp>
          <p:nvGrpSpPr>
            <p:cNvPr id="567" name="Google Shape;567;p42"/>
            <p:cNvGrpSpPr/>
            <p:nvPr/>
          </p:nvGrpSpPr>
          <p:grpSpPr>
            <a:xfrm>
              <a:off x="5042306" y="942270"/>
              <a:ext cx="3381683" cy="3258962"/>
              <a:chOff x="4751400" y="816650"/>
              <a:chExt cx="3596388" cy="3465875"/>
            </a:xfrm>
          </p:grpSpPr>
          <p:sp>
            <p:nvSpPr>
              <p:cNvPr id="568" name="Google Shape;568;p42"/>
              <p:cNvSpPr/>
              <p:nvPr/>
            </p:nvSpPr>
            <p:spPr>
              <a:xfrm>
                <a:off x="4751400" y="821425"/>
                <a:ext cx="3461100" cy="34611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2"/>
              <p:cNvSpPr/>
              <p:nvPr/>
            </p:nvSpPr>
            <p:spPr>
              <a:xfrm>
                <a:off x="4886688" y="816650"/>
                <a:ext cx="3461100" cy="3461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0" name="Google Shape;570;p42"/>
          <p:cNvSpPr/>
          <p:nvPr/>
        </p:nvSpPr>
        <p:spPr>
          <a:xfrm flipH="1" rot="-5400000">
            <a:off x="5704136" y="-1853525"/>
            <a:ext cx="551027" cy="232696"/>
          </a:xfrm>
          <a:custGeom>
            <a:rect b="b" l="l" r="r" t="t"/>
            <a:pathLst>
              <a:path extrusionOk="0" h="3716" w="7430">
                <a:moveTo>
                  <a:pt x="3715" y="1"/>
                </a:moveTo>
                <a:cubicBezTo>
                  <a:pt x="1651" y="1"/>
                  <a:pt x="0" y="1652"/>
                  <a:pt x="0" y="3715"/>
                </a:cubicBezTo>
                <a:lnTo>
                  <a:pt x="7430" y="3715"/>
                </a:lnTo>
                <a:cubicBezTo>
                  <a:pt x="7430" y="1652"/>
                  <a:pt x="5779" y="1"/>
                  <a:pt x="3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2"/>
          <p:cNvSpPr txBox="1"/>
          <p:nvPr>
            <p:ph idx="4294967295" type="subTitle"/>
          </p:nvPr>
        </p:nvSpPr>
        <p:spPr>
          <a:xfrm>
            <a:off x="720000" y="2933400"/>
            <a:ext cx="3178800" cy="7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Rubik"/>
                <a:ea typeface="Rubik"/>
                <a:cs typeface="Rubik"/>
                <a:sym typeface="Rubik"/>
              </a:rPr>
              <a:t>Images reveal large amounts of data, so remember: use an image instead of a long text</a:t>
            </a:r>
            <a:endParaRPr>
              <a:latin typeface="Rubik"/>
              <a:ea typeface="Rubik"/>
              <a:cs typeface="Rubik"/>
              <a:sym typeface="Rubik"/>
            </a:endParaRPr>
          </a:p>
        </p:txBody>
      </p:sp>
      <p:grpSp>
        <p:nvGrpSpPr>
          <p:cNvPr id="572" name="Google Shape;572;p42"/>
          <p:cNvGrpSpPr/>
          <p:nvPr/>
        </p:nvGrpSpPr>
        <p:grpSpPr>
          <a:xfrm flipH="1">
            <a:off x="5178050" y="3588151"/>
            <a:ext cx="685244" cy="983853"/>
            <a:chOff x="1658250" y="144651"/>
            <a:chExt cx="685244" cy="983853"/>
          </a:xfrm>
        </p:grpSpPr>
        <p:sp>
          <p:nvSpPr>
            <p:cNvPr id="573" name="Google Shape;573;p42"/>
            <p:cNvSpPr/>
            <p:nvPr/>
          </p:nvSpPr>
          <p:spPr>
            <a:xfrm flipH="1">
              <a:off x="1703706" y="416407"/>
              <a:ext cx="242268" cy="262203"/>
            </a:xfrm>
            <a:custGeom>
              <a:rect b="b" l="l" r="r" t="t"/>
              <a:pathLst>
                <a:path extrusionOk="0" h="39788" w="36763">
                  <a:moveTo>
                    <a:pt x="1065" y="1"/>
                  </a:moveTo>
                  <a:cubicBezTo>
                    <a:pt x="554" y="1"/>
                    <a:pt x="554" y="512"/>
                    <a:pt x="554" y="512"/>
                  </a:cubicBezTo>
                  <a:cubicBezTo>
                    <a:pt x="0" y="1577"/>
                    <a:pt x="0" y="2642"/>
                    <a:pt x="0" y="3707"/>
                  </a:cubicBezTo>
                  <a:cubicBezTo>
                    <a:pt x="0" y="5326"/>
                    <a:pt x="554" y="6391"/>
                    <a:pt x="554" y="7456"/>
                  </a:cubicBezTo>
                  <a:cubicBezTo>
                    <a:pt x="554" y="7967"/>
                    <a:pt x="554" y="9032"/>
                    <a:pt x="1065" y="9585"/>
                  </a:cubicBezTo>
                  <a:cubicBezTo>
                    <a:pt x="1065" y="10097"/>
                    <a:pt x="1619" y="10097"/>
                    <a:pt x="1619" y="10650"/>
                  </a:cubicBezTo>
                  <a:cubicBezTo>
                    <a:pt x="4260" y="17040"/>
                    <a:pt x="6944" y="23430"/>
                    <a:pt x="11204" y="28755"/>
                  </a:cubicBezTo>
                  <a:cubicBezTo>
                    <a:pt x="15464" y="34591"/>
                    <a:pt x="21853" y="38851"/>
                    <a:pt x="29308" y="39404"/>
                  </a:cubicBezTo>
                  <a:cubicBezTo>
                    <a:pt x="29840" y="39660"/>
                    <a:pt x="30501" y="39788"/>
                    <a:pt x="31161" y="39788"/>
                  </a:cubicBezTo>
                  <a:cubicBezTo>
                    <a:pt x="31821" y="39788"/>
                    <a:pt x="32482" y="39660"/>
                    <a:pt x="33014" y="39404"/>
                  </a:cubicBezTo>
                  <a:cubicBezTo>
                    <a:pt x="34079" y="38851"/>
                    <a:pt x="35698" y="38339"/>
                    <a:pt x="36209" y="36721"/>
                  </a:cubicBezTo>
                  <a:cubicBezTo>
                    <a:pt x="36763" y="35656"/>
                    <a:pt x="36209" y="33015"/>
                    <a:pt x="35144" y="33015"/>
                  </a:cubicBezTo>
                  <a:cubicBezTo>
                    <a:pt x="28243" y="31396"/>
                    <a:pt x="21853" y="28755"/>
                    <a:pt x="16528" y="24495"/>
                  </a:cubicBezTo>
                  <a:cubicBezTo>
                    <a:pt x="11204" y="20746"/>
                    <a:pt x="7455" y="14910"/>
                    <a:pt x="5325" y="8521"/>
                  </a:cubicBezTo>
                  <a:lnTo>
                    <a:pt x="5325" y="7967"/>
                  </a:lnTo>
                  <a:cubicBezTo>
                    <a:pt x="5325" y="7456"/>
                    <a:pt x="5325" y="6902"/>
                    <a:pt x="4814" y="6902"/>
                  </a:cubicBezTo>
                  <a:cubicBezTo>
                    <a:pt x="4260" y="6391"/>
                    <a:pt x="3749" y="5837"/>
                    <a:pt x="3749" y="5326"/>
                  </a:cubicBezTo>
                  <a:cubicBezTo>
                    <a:pt x="2684" y="3707"/>
                    <a:pt x="2130" y="2131"/>
                    <a:pt x="2130" y="1066"/>
                  </a:cubicBezTo>
                  <a:cubicBezTo>
                    <a:pt x="1619" y="512"/>
                    <a:pt x="1619" y="512"/>
                    <a:pt x="1619"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2"/>
            <p:cNvSpPr/>
            <p:nvPr/>
          </p:nvSpPr>
          <p:spPr>
            <a:xfrm flipH="1">
              <a:off x="1742459" y="581172"/>
              <a:ext cx="108649" cy="94889"/>
            </a:xfrm>
            <a:custGeom>
              <a:rect b="b" l="l" r="r" t="t"/>
              <a:pathLst>
                <a:path extrusionOk="0" h="14399" w="16487">
                  <a:moveTo>
                    <a:pt x="3195" y="0"/>
                  </a:moveTo>
                  <a:cubicBezTo>
                    <a:pt x="2642" y="2684"/>
                    <a:pt x="1577" y="5325"/>
                    <a:pt x="1" y="7455"/>
                  </a:cubicBezTo>
                  <a:cubicBezTo>
                    <a:pt x="3707" y="10650"/>
                    <a:pt x="8520" y="13333"/>
                    <a:pt x="13845" y="14398"/>
                  </a:cubicBezTo>
                  <a:cubicBezTo>
                    <a:pt x="15975" y="12268"/>
                    <a:pt x="16486" y="9074"/>
                    <a:pt x="15975" y="6390"/>
                  </a:cubicBezTo>
                  <a:cubicBezTo>
                    <a:pt x="11161" y="4814"/>
                    <a:pt x="6901" y="3195"/>
                    <a:pt x="3195" y="0"/>
                  </a:cubicBezTo>
                  <a:close/>
                </a:path>
              </a:pathLst>
            </a:custGeom>
            <a:solidFill>
              <a:srgbClr val="625676">
                <a:alpha val="51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2"/>
            <p:cNvSpPr/>
            <p:nvPr/>
          </p:nvSpPr>
          <p:spPr>
            <a:xfrm flipH="1">
              <a:off x="1721422" y="1068988"/>
              <a:ext cx="24436" cy="49135"/>
            </a:xfrm>
            <a:custGeom>
              <a:rect b="b" l="l" r="r" t="t"/>
              <a:pathLst>
                <a:path extrusionOk="0" h="7456" w="3708">
                  <a:moveTo>
                    <a:pt x="1" y="1"/>
                  </a:moveTo>
                  <a:lnTo>
                    <a:pt x="1" y="7456"/>
                  </a:lnTo>
                  <a:lnTo>
                    <a:pt x="2642" y="7456"/>
                  </a:lnTo>
                  <a:cubicBezTo>
                    <a:pt x="3196" y="5326"/>
                    <a:pt x="3196" y="3196"/>
                    <a:pt x="3707" y="1066"/>
                  </a:cubicBezTo>
                  <a:cubicBezTo>
                    <a:pt x="2642" y="512"/>
                    <a:pt x="157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2"/>
            <p:cNvSpPr/>
            <p:nvPr/>
          </p:nvSpPr>
          <p:spPr>
            <a:xfrm flipH="1">
              <a:off x="1721416" y="1107442"/>
              <a:ext cx="59521" cy="21062"/>
            </a:xfrm>
            <a:custGeom>
              <a:rect b="b" l="l" r="r" t="t"/>
              <a:pathLst>
                <a:path extrusionOk="0" h="3196" w="9032">
                  <a:moveTo>
                    <a:pt x="4771" y="1"/>
                  </a:moveTo>
                  <a:lnTo>
                    <a:pt x="4260" y="555"/>
                  </a:lnTo>
                  <a:lnTo>
                    <a:pt x="4260" y="1066"/>
                  </a:lnTo>
                  <a:cubicBezTo>
                    <a:pt x="3195" y="1620"/>
                    <a:pt x="2130" y="2131"/>
                    <a:pt x="1065" y="2131"/>
                  </a:cubicBezTo>
                  <a:lnTo>
                    <a:pt x="511" y="2131"/>
                  </a:lnTo>
                  <a:cubicBezTo>
                    <a:pt x="0" y="2131"/>
                    <a:pt x="0" y="2131"/>
                    <a:pt x="0" y="2685"/>
                  </a:cubicBezTo>
                  <a:cubicBezTo>
                    <a:pt x="0" y="2685"/>
                    <a:pt x="0" y="3196"/>
                    <a:pt x="511" y="3196"/>
                  </a:cubicBezTo>
                  <a:lnTo>
                    <a:pt x="8520" y="3196"/>
                  </a:lnTo>
                  <a:cubicBezTo>
                    <a:pt x="9031" y="2685"/>
                    <a:pt x="9031" y="2131"/>
                    <a:pt x="9031" y="1620"/>
                  </a:cubicBezTo>
                  <a:cubicBezTo>
                    <a:pt x="9031" y="1066"/>
                    <a:pt x="8520" y="555"/>
                    <a:pt x="8520" y="1"/>
                  </a:cubicBezTo>
                  <a:cubicBezTo>
                    <a:pt x="7966" y="1"/>
                    <a:pt x="7455" y="1"/>
                    <a:pt x="6901" y="555"/>
                  </a:cubicBezTo>
                  <a:cubicBezTo>
                    <a:pt x="6390" y="555"/>
                    <a:pt x="5836" y="555"/>
                    <a:pt x="53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2"/>
            <p:cNvSpPr/>
            <p:nvPr/>
          </p:nvSpPr>
          <p:spPr>
            <a:xfrm flipH="1">
              <a:off x="1756508" y="1068988"/>
              <a:ext cx="24429" cy="49135"/>
            </a:xfrm>
            <a:custGeom>
              <a:rect b="b" l="l" r="r" t="t"/>
              <a:pathLst>
                <a:path extrusionOk="0" h="7456" w="3707">
                  <a:moveTo>
                    <a:pt x="0" y="1"/>
                  </a:moveTo>
                  <a:lnTo>
                    <a:pt x="0" y="7456"/>
                  </a:lnTo>
                  <a:lnTo>
                    <a:pt x="2641" y="7456"/>
                  </a:lnTo>
                  <a:cubicBezTo>
                    <a:pt x="3195" y="5326"/>
                    <a:pt x="3195" y="3196"/>
                    <a:pt x="3706" y="1066"/>
                  </a:cubicBezTo>
                  <a:cubicBezTo>
                    <a:pt x="2641" y="512"/>
                    <a:pt x="1576"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2"/>
            <p:cNvSpPr/>
            <p:nvPr/>
          </p:nvSpPr>
          <p:spPr>
            <a:xfrm flipH="1">
              <a:off x="1756502" y="1107442"/>
              <a:ext cx="59521" cy="21062"/>
            </a:xfrm>
            <a:custGeom>
              <a:rect b="b" l="l" r="r" t="t"/>
              <a:pathLst>
                <a:path extrusionOk="0" h="3196" w="9032">
                  <a:moveTo>
                    <a:pt x="4771" y="1"/>
                  </a:moveTo>
                  <a:lnTo>
                    <a:pt x="4260" y="555"/>
                  </a:lnTo>
                  <a:lnTo>
                    <a:pt x="4260" y="1066"/>
                  </a:lnTo>
                  <a:cubicBezTo>
                    <a:pt x="3195" y="1620"/>
                    <a:pt x="2130" y="2131"/>
                    <a:pt x="1065" y="2131"/>
                  </a:cubicBezTo>
                  <a:lnTo>
                    <a:pt x="512" y="2131"/>
                  </a:lnTo>
                  <a:cubicBezTo>
                    <a:pt x="0" y="2131"/>
                    <a:pt x="0" y="2131"/>
                    <a:pt x="0" y="2685"/>
                  </a:cubicBezTo>
                  <a:cubicBezTo>
                    <a:pt x="0" y="2685"/>
                    <a:pt x="0" y="3196"/>
                    <a:pt x="512" y="3196"/>
                  </a:cubicBezTo>
                  <a:lnTo>
                    <a:pt x="8520" y="3196"/>
                  </a:lnTo>
                  <a:cubicBezTo>
                    <a:pt x="9031" y="2685"/>
                    <a:pt x="9031" y="2131"/>
                    <a:pt x="9031" y="1620"/>
                  </a:cubicBezTo>
                  <a:cubicBezTo>
                    <a:pt x="9031" y="1066"/>
                    <a:pt x="8520" y="555"/>
                    <a:pt x="8520" y="1"/>
                  </a:cubicBezTo>
                  <a:cubicBezTo>
                    <a:pt x="7966" y="1"/>
                    <a:pt x="7455" y="1"/>
                    <a:pt x="6901" y="555"/>
                  </a:cubicBezTo>
                  <a:cubicBezTo>
                    <a:pt x="6390" y="555"/>
                    <a:pt x="5836" y="555"/>
                    <a:pt x="53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2"/>
            <p:cNvSpPr/>
            <p:nvPr/>
          </p:nvSpPr>
          <p:spPr>
            <a:xfrm flipH="1">
              <a:off x="1686327" y="763496"/>
              <a:ext cx="115661" cy="321777"/>
            </a:xfrm>
            <a:custGeom>
              <a:rect b="b" l="l" r="r" t="t"/>
              <a:pathLst>
                <a:path extrusionOk="0" h="48828" w="17551">
                  <a:moveTo>
                    <a:pt x="10097" y="0"/>
                  </a:moveTo>
                  <a:cubicBezTo>
                    <a:pt x="6543" y="0"/>
                    <a:pt x="3181" y="1222"/>
                    <a:pt x="0" y="3767"/>
                  </a:cubicBezTo>
                  <a:cubicBezTo>
                    <a:pt x="1576" y="18676"/>
                    <a:pt x="4260" y="33585"/>
                    <a:pt x="7455" y="48495"/>
                  </a:cubicBezTo>
                  <a:cubicBezTo>
                    <a:pt x="8100" y="48704"/>
                    <a:pt x="8931" y="48828"/>
                    <a:pt x="9795" y="48828"/>
                  </a:cubicBezTo>
                  <a:cubicBezTo>
                    <a:pt x="11042" y="48828"/>
                    <a:pt x="12360" y="48570"/>
                    <a:pt x="13291" y="47941"/>
                  </a:cubicBezTo>
                  <a:cubicBezTo>
                    <a:pt x="13845" y="32521"/>
                    <a:pt x="14910" y="17057"/>
                    <a:pt x="17551" y="1637"/>
                  </a:cubicBezTo>
                  <a:cubicBezTo>
                    <a:pt x="14977" y="556"/>
                    <a:pt x="12494" y="0"/>
                    <a:pt x="10097" y="0"/>
                  </a:cubicBezTo>
                  <a:close/>
                </a:path>
              </a:pathLst>
            </a:custGeom>
            <a:solidFill>
              <a:srgbClr val="03B4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2"/>
            <p:cNvSpPr/>
            <p:nvPr/>
          </p:nvSpPr>
          <p:spPr>
            <a:xfrm flipH="1">
              <a:off x="1693355" y="809362"/>
              <a:ext cx="56147" cy="277083"/>
            </a:xfrm>
            <a:custGeom>
              <a:rect b="b" l="l" r="r" t="t"/>
              <a:pathLst>
                <a:path extrusionOk="0" h="42046" w="8520">
                  <a:moveTo>
                    <a:pt x="8520" y="1"/>
                  </a:moveTo>
                  <a:cubicBezTo>
                    <a:pt x="8009" y="1"/>
                    <a:pt x="7455" y="512"/>
                    <a:pt x="6944" y="512"/>
                  </a:cubicBezTo>
                  <a:cubicBezTo>
                    <a:pt x="3749" y="13845"/>
                    <a:pt x="1619" y="27689"/>
                    <a:pt x="0" y="41534"/>
                  </a:cubicBezTo>
                  <a:cubicBezTo>
                    <a:pt x="554" y="41534"/>
                    <a:pt x="1619" y="42045"/>
                    <a:pt x="2130" y="42045"/>
                  </a:cubicBezTo>
                  <a:cubicBezTo>
                    <a:pt x="3195" y="42045"/>
                    <a:pt x="4260" y="41534"/>
                    <a:pt x="5325" y="40980"/>
                  </a:cubicBezTo>
                  <a:cubicBezTo>
                    <a:pt x="5879" y="27136"/>
                    <a:pt x="6390" y="13845"/>
                    <a:pt x="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2"/>
            <p:cNvSpPr/>
            <p:nvPr/>
          </p:nvSpPr>
          <p:spPr>
            <a:xfrm flipH="1">
              <a:off x="1696711" y="769301"/>
              <a:ext cx="115944" cy="322409"/>
            </a:xfrm>
            <a:custGeom>
              <a:rect b="b" l="l" r="r" t="t"/>
              <a:pathLst>
                <a:path extrusionOk="0" h="48924" w="17594">
                  <a:moveTo>
                    <a:pt x="9148" y="1"/>
                  </a:moveTo>
                  <a:cubicBezTo>
                    <a:pt x="6102" y="1"/>
                    <a:pt x="3057" y="936"/>
                    <a:pt x="1" y="2886"/>
                  </a:cubicBezTo>
                  <a:cubicBezTo>
                    <a:pt x="554" y="17795"/>
                    <a:pt x="1619" y="33216"/>
                    <a:pt x="3749" y="48125"/>
                  </a:cubicBezTo>
                  <a:cubicBezTo>
                    <a:pt x="4537" y="48658"/>
                    <a:pt x="5464" y="48924"/>
                    <a:pt x="6396" y="48924"/>
                  </a:cubicBezTo>
                  <a:cubicBezTo>
                    <a:pt x="7327" y="48924"/>
                    <a:pt x="8265" y="48658"/>
                    <a:pt x="9074" y="48125"/>
                  </a:cubicBezTo>
                  <a:cubicBezTo>
                    <a:pt x="11204" y="32704"/>
                    <a:pt x="13845" y="17241"/>
                    <a:pt x="17594" y="2332"/>
                  </a:cubicBezTo>
                  <a:cubicBezTo>
                    <a:pt x="14772" y="798"/>
                    <a:pt x="11960" y="1"/>
                    <a:pt x="91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2"/>
            <p:cNvSpPr/>
            <p:nvPr/>
          </p:nvSpPr>
          <p:spPr>
            <a:xfrm flipH="1">
              <a:off x="1703735" y="812729"/>
              <a:ext cx="77202" cy="277360"/>
            </a:xfrm>
            <a:custGeom>
              <a:rect b="b" l="l" r="r" t="t"/>
              <a:pathLst>
                <a:path extrusionOk="0" h="42088" w="11715">
                  <a:moveTo>
                    <a:pt x="11715" y="1"/>
                  </a:moveTo>
                  <a:lnTo>
                    <a:pt x="11715" y="1"/>
                  </a:lnTo>
                  <a:cubicBezTo>
                    <a:pt x="10096" y="554"/>
                    <a:pt x="8520" y="554"/>
                    <a:pt x="6390" y="554"/>
                  </a:cubicBezTo>
                  <a:lnTo>
                    <a:pt x="3706" y="554"/>
                  </a:lnTo>
                  <a:cubicBezTo>
                    <a:pt x="1576" y="14399"/>
                    <a:pt x="511" y="28243"/>
                    <a:pt x="0" y="42088"/>
                  </a:cubicBezTo>
                  <a:lnTo>
                    <a:pt x="2130" y="42088"/>
                  </a:lnTo>
                  <a:cubicBezTo>
                    <a:pt x="2641" y="42088"/>
                    <a:pt x="3706" y="42088"/>
                    <a:pt x="4260" y="41534"/>
                  </a:cubicBezTo>
                  <a:cubicBezTo>
                    <a:pt x="6390" y="27690"/>
                    <a:pt x="8520" y="13845"/>
                    <a:pt x="117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2"/>
            <p:cNvSpPr/>
            <p:nvPr/>
          </p:nvSpPr>
          <p:spPr>
            <a:xfrm flipH="1">
              <a:off x="1658250" y="475912"/>
              <a:ext cx="164790" cy="193146"/>
            </a:xfrm>
            <a:custGeom>
              <a:rect b="b" l="l" r="r" t="t"/>
              <a:pathLst>
                <a:path extrusionOk="0" h="29309" w="25006">
                  <a:moveTo>
                    <a:pt x="7455" y="1"/>
                  </a:moveTo>
                  <a:cubicBezTo>
                    <a:pt x="6390" y="1"/>
                    <a:pt x="4260" y="1619"/>
                    <a:pt x="4771" y="2684"/>
                  </a:cubicBezTo>
                  <a:lnTo>
                    <a:pt x="4771" y="2684"/>
                  </a:lnTo>
                  <a:cubicBezTo>
                    <a:pt x="4551" y="2607"/>
                    <a:pt x="4330" y="2572"/>
                    <a:pt x="4113" y="2572"/>
                  </a:cubicBezTo>
                  <a:cubicBezTo>
                    <a:pt x="2775" y="2572"/>
                    <a:pt x="1577" y="3898"/>
                    <a:pt x="1577" y="4814"/>
                  </a:cubicBezTo>
                  <a:lnTo>
                    <a:pt x="1577" y="7455"/>
                  </a:lnTo>
                  <a:cubicBezTo>
                    <a:pt x="2130" y="8520"/>
                    <a:pt x="1065" y="10139"/>
                    <a:pt x="512" y="11204"/>
                  </a:cubicBezTo>
                  <a:cubicBezTo>
                    <a:pt x="0" y="12780"/>
                    <a:pt x="512" y="14910"/>
                    <a:pt x="1577" y="16529"/>
                  </a:cubicBezTo>
                  <a:cubicBezTo>
                    <a:pt x="2641" y="18105"/>
                    <a:pt x="4260" y="19170"/>
                    <a:pt x="6390" y="19724"/>
                  </a:cubicBezTo>
                  <a:cubicBezTo>
                    <a:pt x="6390" y="22365"/>
                    <a:pt x="8520" y="25049"/>
                    <a:pt x="10650" y="26625"/>
                  </a:cubicBezTo>
                  <a:cubicBezTo>
                    <a:pt x="12780" y="28243"/>
                    <a:pt x="15421" y="29308"/>
                    <a:pt x="18105" y="29308"/>
                  </a:cubicBezTo>
                  <a:cubicBezTo>
                    <a:pt x="19681" y="28755"/>
                    <a:pt x="21811" y="28243"/>
                    <a:pt x="23430" y="26625"/>
                  </a:cubicBezTo>
                  <a:cubicBezTo>
                    <a:pt x="24494" y="25049"/>
                    <a:pt x="25006" y="22919"/>
                    <a:pt x="23941" y="20789"/>
                  </a:cubicBezTo>
                  <a:cubicBezTo>
                    <a:pt x="22876" y="18659"/>
                    <a:pt x="20746" y="18105"/>
                    <a:pt x="19681" y="15975"/>
                  </a:cubicBezTo>
                  <a:cubicBezTo>
                    <a:pt x="18616" y="14399"/>
                    <a:pt x="19170" y="12269"/>
                    <a:pt x="19681" y="10650"/>
                  </a:cubicBezTo>
                  <a:cubicBezTo>
                    <a:pt x="19681" y="9074"/>
                    <a:pt x="19681" y="6944"/>
                    <a:pt x="18616" y="5879"/>
                  </a:cubicBezTo>
                  <a:cubicBezTo>
                    <a:pt x="17040" y="4814"/>
                    <a:pt x="15421" y="4814"/>
                    <a:pt x="13845" y="4261"/>
                  </a:cubicBezTo>
                  <a:cubicBezTo>
                    <a:pt x="12780" y="3749"/>
                    <a:pt x="11715" y="2684"/>
                    <a:pt x="11161" y="1619"/>
                  </a:cubicBezTo>
                  <a:cubicBezTo>
                    <a:pt x="10096" y="1066"/>
                    <a:pt x="9031" y="1"/>
                    <a:pt x="74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2"/>
            <p:cNvSpPr/>
            <p:nvPr/>
          </p:nvSpPr>
          <p:spPr>
            <a:xfrm flipH="1">
              <a:off x="1675655" y="577212"/>
              <a:ext cx="144018" cy="239494"/>
            </a:xfrm>
            <a:custGeom>
              <a:rect b="b" l="l" r="r" t="t"/>
              <a:pathLst>
                <a:path extrusionOk="0" h="36342" w="21854">
                  <a:moveTo>
                    <a:pt x="10974" y="0"/>
                  </a:moveTo>
                  <a:cubicBezTo>
                    <a:pt x="8899" y="0"/>
                    <a:pt x="6216" y="1845"/>
                    <a:pt x="4814" y="3285"/>
                  </a:cubicBezTo>
                  <a:cubicBezTo>
                    <a:pt x="3749" y="4861"/>
                    <a:pt x="2684" y="6991"/>
                    <a:pt x="2130" y="9675"/>
                  </a:cubicBezTo>
                  <a:cubicBezTo>
                    <a:pt x="554" y="16064"/>
                    <a:pt x="1" y="26714"/>
                    <a:pt x="1" y="33104"/>
                  </a:cubicBezTo>
                  <a:cubicBezTo>
                    <a:pt x="3797" y="35167"/>
                    <a:pt x="8463" y="36342"/>
                    <a:pt x="13014" y="36342"/>
                  </a:cubicBezTo>
                  <a:cubicBezTo>
                    <a:pt x="15510" y="36342"/>
                    <a:pt x="17971" y="35988"/>
                    <a:pt x="20235" y="35234"/>
                  </a:cubicBezTo>
                  <a:cubicBezTo>
                    <a:pt x="20789" y="30974"/>
                    <a:pt x="21854" y="23519"/>
                    <a:pt x="21854" y="19770"/>
                  </a:cubicBezTo>
                  <a:cubicBezTo>
                    <a:pt x="21854" y="15511"/>
                    <a:pt x="21300" y="11804"/>
                    <a:pt x="19724" y="8056"/>
                  </a:cubicBezTo>
                  <a:cubicBezTo>
                    <a:pt x="18105" y="4350"/>
                    <a:pt x="15464" y="1666"/>
                    <a:pt x="11715" y="90"/>
                  </a:cubicBezTo>
                  <a:cubicBezTo>
                    <a:pt x="11480" y="29"/>
                    <a:pt x="11232" y="0"/>
                    <a:pt x="109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2"/>
            <p:cNvSpPr/>
            <p:nvPr/>
          </p:nvSpPr>
          <p:spPr>
            <a:xfrm flipH="1">
              <a:off x="1805631" y="640973"/>
              <a:ext cx="3374" cy="14024"/>
            </a:xfrm>
            <a:custGeom>
              <a:rect b="b" l="l" r="r" t="t"/>
              <a:pathLst>
                <a:path extrusionOk="0" h="2128" w="512">
                  <a:moveTo>
                    <a:pt x="511" y="0"/>
                  </a:moveTo>
                  <a:lnTo>
                    <a:pt x="511" y="0"/>
                  </a:lnTo>
                  <a:cubicBezTo>
                    <a:pt x="510" y="511"/>
                    <a:pt x="0" y="1064"/>
                    <a:pt x="0" y="2127"/>
                  </a:cubicBezTo>
                  <a:cubicBezTo>
                    <a:pt x="0" y="1575"/>
                    <a:pt x="510" y="512"/>
                    <a:pt x="511" y="0"/>
                  </a:cubicBezTo>
                  <a:close/>
                </a:path>
              </a:pathLst>
            </a:custGeom>
            <a:solidFill>
              <a:srgbClr val="2928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2"/>
            <p:cNvSpPr/>
            <p:nvPr/>
          </p:nvSpPr>
          <p:spPr>
            <a:xfrm flipH="1">
              <a:off x="1721411" y="598850"/>
              <a:ext cx="87594" cy="59521"/>
            </a:xfrm>
            <a:custGeom>
              <a:rect b="b" l="l" r="r" t="t"/>
              <a:pathLst>
                <a:path extrusionOk="0" h="9032" w="13292">
                  <a:moveTo>
                    <a:pt x="3195" y="1"/>
                  </a:moveTo>
                  <a:cubicBezTo>
                    <a:pt x="1576" y="2131"/>
                    <a:pt x="1065" y="4261"/>
                    <a:pt x="511" y="6391"/>
                  </a:cubicBezTo>
                  <a:cubicBezTo>
                    <a:pt x="511" y="6902"/>
                    <a:pt x="0" y="7455"/>
                    <a:pt x="0" y="8520"/>
                  </a:cubicBezTo>
                  <a:cubicBezTo>
                    <a:pt x="1576" y="9032"/>
                    <a:pt x="3706" y="9032"/>
                    <a:pt x="5325" y="9032"/>
                  </a:cubicBezTo>
                  <a:lnTo>
                    <a:pt x="6901" y="9032"/>
                  </a:lnTo>
                  <a:cubicBezTo>
                    <a:pt x="7966" y="9032"/>
                    <a:pt x="9585" y="8520"/>
                    <a:pt x="10650" y="7967"/>
                  </a:cubicBezTo>
                  <a:cubicBezTo>
                    <a:pt x="11715" y="7455"/>
                    <a:pt x="12780" y="6391"/>
                    <a:pt x="12780" y="4772"/>
                  </a:cubicBezTo>
                  <a:cubicBezTo>
                    <a:pt x="13291" y="3707"/>
                    <a:pt x="12780" y="1066"/>
                    <a:pt x="11161" y="1066"/>
                  </a:cubicBezTo>
                  <a:cubicBezTo>
                    <a:pt x="8520" y="1066"/>
                    <a:pt x="5836" y="512"/>
                    <a:pt x="3195" y="1"/>
                  </a:cubicBezTo>
                  <a:close/>
                </a:path>
              </a:pathLst>
            </a:custGeom>
            <a:solidFill>
              <a:srgbClr val="625676">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2"/>
            <p:cNvSpPr/>
            <p:nvPr/>
          </p:nvSpPr>
          <p:spPr>
            <a:xfrm flipH="1">
              <a:off x="1738826" y="546085"/>
              <a:ext cx="45761" cy="53636"/>
            </a:xfrm>
            <a:custGeom>
              <a:rect b="b" l="l" r="r" t="t"/>
              <a:pathLst>
                <a:path extrusionOk="0" h="8139" w="6944">
                  <a:moveTo>
                    <a:pt x="3195" y="0"/>
                  </a:moveTo>
                  <a:cubicBezTo>
                    <a:pt x="2130" y="554"/>
                    <a:pt x="1065" y="1619"/>
                    <a:pt x="0" y="1619"/>
                  </a:cubicBezTo>
                  <a:cubicBezTo>
                    <a:pt x="554" y="3749"/>
                    <a:pt x="1065" y="5879"/>
                    <a:pt x="1065" y="8009"/>
                  </a:cubicBezTo>
                  <a:cubicBezTo>
                    <a:pt x="1432" y="8097"/>
                    <a:pt x="1799" y="8138"/>
                    <a:pt x="2163" y="8138"/>
                  </a:cubicBezTo>
                  <a:cubicBezTo>
                    <a:pt x="3914" y="8138"/>
                    <a:pt x="5604" y="7184"/>
                    <a:pt x="6944" y="5879"/>
                  </a:cubicBezTo>
                  <a:cubicBezTo>
                    <a:pt x="5879" y="3749"/>
                    <a:pt x="4814" y="2130"/>
                    <a:pt x="319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2"/>
            <p:cNvSpPr/>
            <p:nvPr/>
          </p:nvSpPr>
          <p:spPr>
            <a:xfrm flipH="1">
              <a:off x="1763525" y="546085"/>
              <a:ext cx="21062" cy="42117"/>
            </a:xfrm>
            <a:custGeom>
              <a:rect b="b" l="l" r="r" t="t"/>
              <a:pathLst>
                <a:path extrusionOk="0" h="6391" w="3196">
                  <a:moveTo>
                    <a:pt x="0" y="2130"/>
                  </a:moveTo>
                  <a:cubicBezTo>
                    <a:pt x="554" y="3195"/>
                    <a:pt x="1065" y="4814"/>
                    <a:pt x="1065" y="6390"/>
                  </a:cubicBezTo>
                  <a:lnTo>
                    <a:pt x="1065" y="6390"/>
                  </a:lnTo>
                  <a:cubicBezTo>
                    <a:pt x="1065" y="4814"/>
                    <a:pt x="554" y="3195"/>
                    <a:pt x="0" y="2130"/>
                  </a:cubicBezTo>
                  <a:close/>
                  <a:moveTo>
                    <a:pt x="0" y="2130"/>
                  </a:moveTo>
                  <a:lnTo>
                    <a:pt x="0" y="2130"/>
                  </a:lnTo>
                  <a:lnTo>
                    <a:pt x="0" y="2130"/>
                  </a:lnTo>
                  <a:close/>
                  <a:moveTo>
                    <a:pt x="0" y="1619"/>
                  </a:moveTo>
                  <a:lnTo>
                    <a:pt x="0" y="2130"/>
                  </a:lnTo>
                  <a:lnTo>
                    <a:pt x="0" y="1619"/>
                  </a:lnTo>
                  <a:close/>
                  <a:moveTo>
                    <a:pt x="3195" y="0"/>
                  </a:moveTo>
                  <a:cubicBezTo>
                    <a:pt x="2130" y="554"/>
                    <a:pt x="1065" y="1619"/>
                    <a:pt x="0" y="1619"/>
                  </a:cubicBezTo>
                  <a:lnTo>
                    <a:pt x="0" y="1619"/>
                  </a:lnTo>
                  <a:cubicBezTo>
                    <a:pt x="1065" y="1619"/>
                    <a:pt x="2130" y="554"/>
                    <a:pt x="3195" y="0"/>
                  </a:cubicBezTo>
                  <a:lnTo>
                    <a:pt x="3195" y="0"/>
                  </a:lnTo>
                  <a:close/>
                </a:path>
              </a:pathLst>
            </a:custGeom>
            <a:solidFill>
              <a:srgbClr val="0102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2"/>
            <p:cNvSpPr/>
            <p:nvPr/>
          </p:nvSpPr>
          <p:spPr>
            <a:xfrm flipH="1">
              <a:off x="1777563" y="588189"/>
              <a:ext cx="7" cy="3651"/>
            </a:xfrm>
            <a:custGeom>
              <a:rect b="b" l="l" r="r" t="t"/>
              <a:pathLst>
                <a:path extrusionOk="0" h="554" w="1">
                  <a:moveTo>
                    <a:pt x="0" y="0"/>
                  </a:moveTo>
                  <a:lnTo>
                    <a:pt x="0" y="0"/>
                  </a:lnTo>
                  <a:lnTo>
                    <a:pt x="0" y="554"/>
                  </a:lnTo>
                  <a:lnTo>
                    <a:pt x="0" y="554"/>
                  </a:lnTo>
                  <a:close/>
                </a:path>
              </a:pathLst>
            </a:custGeom>
            <a:solidFill>
              <a:srgbClr val="433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2"/>
            <p:cNvSpPr/>
            <p:nvPr/>
          </p:nvSpPr>
          <p:spPr>
            <a:xfrm flipH="1">
              <a:off x="1752863" y="546085"/>
              <a:ext cx="31724" cy="45761"/>
            </a:xfrm>
            <a:custGeom>
              <a:rect b="b" l="l" r="r" t="t"/>
              <a:pathLst>
                <a:path extrusionOk="0" h="6944" w="4814">
                  <a:moveTo>
                    <a:pt x="3195" y="0"/>
                  </a:moveTo>
                  <a:cubicBezTo>
                    <a:pt x="2130" y="554"/>
                    <a:pt x="1065" y="1619"/>
                    <a:pt x="0" y="1619"/>
                  </a:cubicBezTo>
                  <a:lnTo>
                    <a:pt x="0" y="2130"/>
                  </a:lnTo>
                  <a:cubicBezTo>
                    <a:pt x="554" y="3195"/>
                    <a:pt x="1065" y="4814"/>
                    <a:pt x="1065" y="6390"/>
                  </a:cubicBezTo>
                  <a:lnTo>
                    <a:pt x="1065" y="6944"/>
                  </a:lnTo>
                  <a:cubicBezTo>
                    <a:pt x="2684" y="5879"/>
                    <a:pt x="4260" y="4260"/>
                    <a:pt x="4814" y="2130"/>
                  </a:cubicBezTo>
                  <a:cubicBezTo>
                    <a:pt x="4260" y="1619"/>
                    <a:pt x="3749" y="1065"/>
                    <a:pt x="3195" y="0"/>
                  </a:cubicBezTo>
                  <a:close/>
                </a:path>
              </a:pathLst>
            </a:custGeom>
            <a:solidFill>
              <a:srgbClr val="917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2"/>
            <p:cNvSpPr/>
            <p:nvPr/>
          </p:nvSpPr>
          <p:spPr>
            <a:xfrm flipH="1">
              <a:off x="1745842" y="505438"/>
              <a:ext cx="52779" cy="72378"/>
            </a:xfrm>
            <a:custGeom>
              <a:rect b="b" l="l" r="r" t="t"/>
              <a:pathLst>
                <a:path extrusionOk="0" h="10983" w="8009">
                  <a:moveTo>
                    <a:pt x="2788" y="0"/>
                  </a:moveTo>
                  <a:cubicBezTo>
                    <a:pt x="1606" y="0"/>
                    <a:pt x="554" y="377"/>
                    <a:pt x="554" y="1398"/>
                  </a:cubicBezTo>
                  <a:cubicBezTo>
                    <a:pt x="0" y="4593"/>
                    <a:pt x="554" y="7788"/>
                    <a:pt x="1619" y="10983"/>
                  </a:cubicBezTo>
                  <a:cubicBezTo>
                    <a:pt x="3195" y="10429"/>
                    <a:pt x="4814" y="9918"/>
                    <a:pt x="5879" y="8853"/>
                  </a:cubicBezTo>
                  <a:cubicBezTo>
                    <a:pt x="6944" y="7788"/>
                    <a:pt x="8009" y="6169"/>
                    <a:pt x="7455" y="4039"/>
                  </a:cubicBezTo>
                  <a:cubicBezTo>
                    <a:pt x="7455" y="2463"/>
                    <a:pt x="6390" y="845"/>
                    <a:pt x="4814" y="333"/>
                  </a:cubicBezTo>
                  <a:cubicBezTo>
                    <a:pt x="4217" y="129"/>
                    <a:pt x="3480" y="0"/>
                    <a:pt x="2788"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2"/>
            <p:cNvSpPr/>
            <p:nvPr/>
          </p:nvSpPr>
          <p:spPr>
            <a:xfrm flipH="1">
              <a:off x="1714378" y="430442"/>
              <a:ext cx="213918" cy="222557"/>
            </a:xfrm>
            <a:custGeom>
              <a:rect b="b" l="l" r="r" t="t"/>
              <a:pathLst>
                <a:path extrusionOk="0" h="33772" w="32461">
                  <a:moveTo>
                    <a:pt x="3707" y="1"/>
                  </a:moveTo>
                  <a:cubicBezTo>
                    <a:pt x="2642" y="1"/>
                    <a:pt x="1066" y="1"/>
                    <a:pt x="1" y="1066"/>
                  </a:cubicBezTo>
                  <a:cubicBezTo>
                    <a:pt x="1577" y="7967"/>
                    <a:pt x="3707" y="14910"/>
                    <a:pt x="7967" y="21300"/>
                  </a:cubicBezTo>
                  <a:cubicBezTo>
                    <a:pt x="11716" y="27136"/>
                    <a:pt x="17552" y="31950"/>
                    <a:pt x="24495" y="33526"/>
                  </a:cubicBezTo>
                  <a:cubicBezTo>
                    <a:pt x="25546" y="33526"/>
                    <a:pt x="26369" y="33772"/>
                    <a:pt x="27281" y="33772"/>
                  </a:cubicBezTo>
                  <a:cubicBezTo>
                    <a:pt x="27737" y="33772"/>
                    <a:pt x="28215" y="33710"/>
                    <a:pt x="28755" y="33526"/>
                  </a:cubicBezTo>
                  <a:cubicBezTo>
                    <a:pt x="29820" y="33526"/>
                    <a:pt x="31396" y="32461"/>
                    <a:pt x="31950" y="31396"/>
                  </a:cubicBezTo>
                  <a:cubicBezTo>
                    <a:pt x="32461" y="30331"/>
                    <a:pt x="32461" y="27690"/>
                    <a:pt x="31396" y="27136"/>
                  </a:cubicBezTo>
                  <a:cubicBezTo>
                    <a:pt x="25006" y="25006"/>
                    <a:pt x="18616" y="21811"/>
                    <a:pt x="13845" y="17040"/>
                  </a:cubicBezTo>
                  <a:cubicBezTo>
                    <a:pt x="9032" y="12780"/>
                    <a:pt x="5326" y="6902"/>
                    <a:pt x="3707"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2"/>
            <p:cNvSpPr/>
            <p:nvPr/>
          </p:nvSpPr>
          <p:spPr>
            <a:xfrm flipH="1">
              <a:off x="1714394" y="567137"/>
              <a:ext cx="126330" cy="85841"/>
            </a:xfrm>
            <a:custGeom>
              <a:rect b="b" l="l" r="r" t="t"/>
              <a:pathLst>
                <a:path extrusionOk="0" h="13026" w="19170">
                  <a:moveTo>
                    <a:pt x="4814" y="0"/>
                  </a:moveTo>
                  <a:cubicBezTo>
                    <a:pt x="2684" y="1619"/>
                    <a:pt x="1066" y="4260"/>
                    <a:pt x="1" y="6944"/>
                  </a:cubicBezTo>
                  <a:cubicBezTo>
                    <a:pt x="3196" y="9585"/>
                    <a:pt x="6944" y="11715"/>
                    <a:pt x="11204" y="12780"/>
                  </a:cubicBezTo>
                  <a:cubicBezTo>
                    <a:pt x="12255" y="12780"/>
                    <a:pt x="13078" y="13026"/>
                    <a:pt x="13990" y="13026"/>
                  </a:cubicBezTo>
                  <a:cubicBezTo>
                    <a:pt x="14446" y="13026"/>
                    <a:pt x="14924" y="12964"/>
                    <a:pt x="15464" y="12780"/>
                  </a:cubicBezTo>
                  <a:cubicBezTo>
                    <a:pt x="16529" y="12780"/>
                    <a:pt x="18105" y="11715"/>
                    <a:pt x="18659" y="10650"/>
                  </a:cubicBezTo>
                  <a:cubicBezTo>
                    <a:pt x="19170" y="9585"/>
                    <a:pt x="19170" y="6944"/>
                    <a:pt x="18105" y="6390"/>
                  </a:cubicBezTo>
                  <a:cubicBezTo>
                    <a:pt x="13334" y="4814"/>
                    <a:pt x="8520" y="2684"/>
                    <a:pt x="4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2"/>
            <p:cNvSpPr/>
            <p:nvPr/>
          </p:nvSpPr>
          <p:spPr>
            <a:xfrm flipH="1">
              <a:off x="1724785" y="496127"/>
              <a:ext cx="84220" cy="66427"/>
            </a:xfrm>
            <a:custGeom>
              <a:rect b="b" l="l" r="r" t="t"/>
              <a:pathLst>
                <a:path extrusionOk="0" h="10080" w="12780">
                  <a:moveTo>
                    <a:pt x="5577" y="1"/>
                  </a:moveTo>
                  <a:cubicBezTo>
                    <a:pt x="5142" y="1"/>
                    <a:pt x="4700" y="42"/>
                    <a:pt x="4260" y="128"/>
                  </a:cubicBezTo>
                  <a:cubicBezTo>
                    <a:pt x="2130" y="681"/>
                    <a:pt x="0" y="3322"/>
                    <a:pt x="511" y="6006"/>
                  </a:cubicBezTo>
                  <a:cubicBezTo>
                    <a:pt x="1065" y="6006"/>
                    <a:pt x="2130" y="5452"/>
                    <a:pt x="2641" y="4387"/>
                  </a:cubicBezTo>
                  <a:cubicBezTo>
                    <a:pt x="2641" y="5452"/>
                    <a:pt x="3195" y="6006"/>
                    <a:pt x="3706" y="6006"/>
                  </a:cubicBezTo>
                  <a:lnTo>
                    <a:pt x="5325" y="6006"/>
                  </a:lnTo>
                  <a:cubicBezTo>
                    <a:pt x="5836" y="6006"/>
                    <a:pt x="6390" y="6006"/>
                    <a:pt x="6901" y="6517"/>
                  </a:cubicBezTo>
                  <a:cubicBezTo>
                    <a:pt x="7966" y="7071"/>
                    <a:pt x="7966" y="8647"/>
                    <a:pt x="9031" y="9712"/>
                  </a:cubicBezTo>
                  <a:cubicBezTo>
                    <a:pt x="9477" y="9944"/>
                    <a:pt x="10021" y="10079"/>
                    <a:pt x="10539" y="10079"/>
                  </a:cubicBezTo>
                  <a:cubicBezTo>
                    <a:pt x="11258" y="10079"/>
                    <a:pt x="11929" y="9820"/>
                    <a:pt x="12226" y="9201"/>
                  </a:cubicBezTo>
                  <a:cubicBezTo>
                    <a:pt x="12780" y="7071"/>
                    <a:pt x="12226" y="4387"/>
                    <a:pt x="10650" y="2811"/>
                  </a:cubicBezTo>
                  <a:cubicBezTo>
                    <a:pt x="9762" y="1036"/>
                    <a:pt x="7751" y="1"/>
                    <a:pt x="55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2"/>
            <p:cNvSpPr/>
            <p:nvPr/>
          </p:nvSpPr>
          <p:spPr>
            <a:xfrm rot="-551542">
              <a:off x="1874987" y="178016"/>
              <a:ext cx="444629" cy="334696"/>
            </a:xfrm>
            <a:custGeom>
              <a:rect b="b" l="l" r="r" t="t"/>
              <a:pathLst>
                <a:path extrusionOk="0" h="3369" w="4475">
                  <a:moveTo>
                    <a:pt x="0" y="1"/>
                  </a:moveTo>
                  <a:lnTo>
                    <a:pt x="0" y="2956"/>
                  </a:lnTo>
                  <a:cubicBezTo>
                    <a:pt x="0" y="3165"/>
                    <a:pt x="138" y="3369"/>
                    <a:pt x="413" y="3369"/>
                  </a:cubicBezTo>
                  <a:lnTo>
                    <a:pt x="3374" y="3369"/>
                  </a:lnTo>
                  <a:lnTo>
                    <a:pt x="3374" y="2202"/>
                  </a:lnTo>
                  <a:cubicBezTo>
                    <a:pt x="3488" y="2296"/>
                    <a:pt x="3623" y="2339"/>
                    <a:pt x="3759" y="2339"/>
                  </a:cubicBezTo>
                  <a:cubicBezTo>
                    <a:pt x="4114" y="2339"/>
                    <a:pt x="4474" y="2050"/>
                    <a:pt x="4474" y="1652"/>
                  </a:cubicBezTo>
                  <a:cubicBezTo>
                    <a:pt x="4474" y="1305"/>
                    <a:pt x="4199" y="1030"/>
                    <a:pt x="3853" y="964"/>
                  </a:cubicBezTo>
                  <a:cubicBezTo>
                    <a:pt x="3649" y="964"/>
                    <a:pt x="3511" y="1030"/>
                    <a:pt x="3374" y="1101"/>
                  </a:cubicBezTo>
                  <a:lnTo>
                    <a:pt x="3374" y="1"/>
                  </a:lnTo>
                  <a:lnTo>
                    <a:pt x="2202" y="1"/>
                  </a:lnTo>
                  <a:cubicBezTo>
                    <a:pt x="2273" y="67"/>
                    <a:pt x="2339" y="276"/>
                    <a:pt x="2339" y="413"/>
                  </a:cubicBezTo>
                  <a:cubicBezTo>
                    <a:pt x="2339" y="755"/>
                    <a:pt x="2064" y="1101"/>
                    <a:pt x="1723" y="1101"/>
                  </a:cubicBezTo>
                  <a:cubicBezTo>
                    <a:pt x="1310" y="1101"/>
                    <a:pt x="963" y="826"/>
                    <a:pt x="963" y="413"/>
                  </a:cubicBezTo>
                  <a:cubicBezTo>
                    <a:pt x="963" y="276"/>
                    <a:pt x="1035" y="67"/>
                    <a:pt x="1172"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42"/>
          <p:cNvSpPr txBox="1"/>
          <p:nvPr>
            <p:ph idx="4294967295" type="ctrTitle"/>
          </p:nvPr>
        </p:nvSpPr>
        <p:spPr>
          <a:xfrm>
            <a:off x="720000" y="912275"/>
            <a:ext cx="4108500" cy="1323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3200">
                <a:solidFill>
                  <a:schemeClr val="accent4"/>
                </a:solidFill>
              </a:rPr>
              <a:t>A PICTURE ALWAYS REINFORCES THE CONCEPT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0" name="Shape 600"/>
        <p:cNvGrpSpPr/>
        <p:nvPr/>
      </p:nvGrpSpPr>
      <p:grpSpPr>
        <a:xfrm>
          <a:off x="0" y="0"/>
          <a:ext cx="0" cy="0"/>
          <a:chOff x="0" y="0"/>
          <a:chExt cx="0" cy="0"/>
        </a:xfrm>
      </p:grpSpPr>
      <p:sp>
        <p:nvSpPr>
          <p:cNvPr id="601" name="Google Shape;601;p43"/>
          <p:cNvSpPr/>
          <p:nvPr/>
        </p:nvSpPr>
        <p:spPr>
          <a:xfrm>
            <a:off x="5724142" y="-34429"/>
            <a:ext cx="3419865" cy="2551183"/>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3"/>
          <p:cNvSpPr txBox="1"/>
          <p:nvPr>
            <p:ph type="title"/>
          </p:nvPr>
        </p:nvSpPr>
        <p:spPr>
          <a:xfrm>
            <a:off x="5938025" y="959600"/>
            <a:ext cx="2150100" cy="1473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3"/>
                </a:solidFill>
              </a:rPr>
              <a:t>A PICTURE IS WORTH A</a:t>
            </a:r>
            <a:endParaRPr>
              <a:solidFill>
                <a:schemeClr val="accent3"/>
              </a:solidFill>
            </a:endParaRPr>
          </a:p>
          <a:p>
            <a:pPr indent="0" lvl="0" marL="0" rtl="0" algn="r">
              <a:spcBef>
                <a:spcPts val="0"/>
              </a:spcBef>
              <a:spcAft>
                <a:spcPts val="0"/>
              </a:spcAft>
              <a:buNone/>
            </a:pPr>
            <a:r>
              <a:rPr lang="en">
                <a:solidFill>
                  <a:schemeClr val="accent3"/>
                </a:solidFill>
              </a:rPr>
              <a:t>THOUSAND WORDS</a:t>
            </a:r>
            <a:endParaRPr>
              <a:solidFill>
                <a:schemeClr val="accent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4"/>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GRAPH</a:t>
            </a:r>
            <a:endParaRPr/>
          </a:p>
        </p:txBody>
      </p:sp>
      <p:sp>
        <p:nvSpPr>
          <p:cNvPr id="608" name="Google Shape;608;p44"/>
          <p:cNvSpPr txBox="1"/>
          <p:nvPr/>
        </p:nvSpPr>
        <p:spPr>
          <a:xfrm>
            <a:off x="5941025" y="3243683"/>
            <a:ext cx="1889700" cy="731400"/>
          </a:xfrm>
          <a:prstGeom prst="rect">
            <a:avLst/>
          </a:prstGeom>
          <a:noFill/>
          <a:ln>
            <a:noFill/>
          </a:ln>
        </p:spPr>
        <p:txBody>
          <a:bodyPr anchorCtr="0" anchor="t" bIns="0" lIns="0" spcFirstLastPara="1" rIns="0" wrap="square" tIns="6350">
            <a:noAutofit/>
          </a:bodyPr>
          <a:lstStyle/>
          <a:p>
            <a:pPr indent="0" lvl="0" marL="0" rtl="0" algn="l">
              <a:spcBef>
                <a:spcPts val="0"/>
              </a:spcBef>
              <a:spcAft>
                <a:spcPts val="0"/>
              </a:spcAft>
              <a:buClr>
                <a:srgbClr val="000000"/>
              </a:buClr>
              <a:buSzPts val="1100"/>
              <a:buFont typeface="Arial"/>
              <a:buNone/>
            </a:pPr>
            <a:r>
              <a:rPr lang="en" sz="1200">
                <a:latin typeface="Rubik Light"/>
                <a:ea typeface="Rubik Light"/>
                <a:cs typeface="Rubik Light"/>
                <a:sym typeface="Rubik Light"/>
              </a:rPr>
              <a:t>If you want to modify this graph, click on it, follow the link, change the data and paste the new graph here</a:t>
            </a:r>
            <a:endParaRPr sz="1200">
              <a:latin typeface="Rubik Light"/>
              <a:ea typeface="Rubik Light"/>
              <a:cs typeface="Rubik Light"/>
              <a:sym typeface="Rubik Light"/>
            </a:endParaRPr>
          </a:p>
          <a:p>
            <a:pPr indent="0" lvl="0" marL="0" marR="0" rtl="0" algn="l">
              <a:lnSpc>
                <a:spcPct val="100000"/>
              </a:lnSpc>
              <a:spcBef>
                <a:spcPts val="0"/>
              </a:spcBef>
              <a:spcAft>
                <a:spcPts val="0"/>
              </a:spcAft>
              <a:buNone/>
            </a:pPr>
            <a:r>
              <a:t/>
            </a:r>
            <a:endParaRPr sz="1000">
              <a:solidFill>
                <a:schemeClr val="lt1"/>
              </a:solidFill>
              <a:latin typeface="Rubik Light"/>
              <a:ea typeface="Rubik Light"/>
              <a:cs typeface="Rubik Light"/>
              <a:sym typeface="Rubik Light"/>
            </a:endParaRPr>
          </a:p>
        </p:txBody>
      </p:sp>
      <p:pic>
        <p:nvPicPr>
          <p:cNvPr id="609" name="Google Shape;609;p44" title="Gráfico">
            <a:hlinkClick r:id="rId3"/>
          </p:cNvPr>
          <p:cNvPicPr preferRelativeResize="0"/>
          <p:nvPr/>
        </p:nvPicPr>
        <p:blipFill>
          <a:blip r:embed="rId4">
            <a:alphaModFix/>
          </a:blip>
          <a:stretch>
            <a:fillRect/>
          </a:stretch>
        </p:blipFill>
        <p:spPr>
          <a:xfrm>
            <a:off x="1266800" y="1700625"/>
            <a:ext cx="3878976" cy="2398500"/>
          </a:xfrm>
          <a:prstGeom prst="rect">
            <a:avLst/>
          </a:prstGeom>
          <a:noFill/>
          <a:ln>
            <a:noFill/>
          </a:ln>
        </p:spPr>
      </p:pic>
      <p:grpSp>
        <p:nvGrpSpPr>
          <p:cNvPr id="610" name="Google Shape;610;p44"/>
          <p:cNvGrpSpPr/>
          <p:nvPr/>
        </p:nvGrpSpPr>
        <p:grpSpPr>
          <a:xfrm>
            <a:off x="3728998" y="1026215"/>
            <a:ext cx="1686003" cy="48723"/>
            <a:chOff x="1002138" y="3024452"/>
            <a:chExt cx="1686003" cy="48723"/>
          </a:xfrm>
        </p:grpSpPr>
        <p:sp>
          <p:nvSpPr>
            <p:cNvPr id="611" name="Google Shape;611;p44"/>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4"/>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4"/>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4"/>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4"/>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4"/>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4"/>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4"/>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 name="Google Shape;619;p44"/>
          <p:cNvSpPr txBox="1"/>
          <p:nvPr>
            <p:ph idx="4294967295" type="subTitle"/>
          </p:nvPr>
        </p:nvSpPr>
        <p:spPr>
          <a:xfrm>
            <a:off x="5962975" y="2267158"/>
            <a:ext cx="1806300" cy="7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latin typeface="Rubik Light"/>
                <a:ea typeface="Rubik Light"/>
                <a:cs typeface="Rubik Light"/>
                <a:sym typeface="Rubik Light"/>
              </a:rPr>
              <a:t>Despite being red, Mars is actually a cold place</a:t>
            </a:r>
            <a:endParaRPr sz="1400">
              <a:latin typeface="Rubik Light"/>
              <a:ea typeface="Rubik Light"/>
              <a:cs typeface="Rubik Light"/>
              <a:sym typeface="Rubik Light"/>
            </a:endParaRPr>
          </a:p>
        </p:txBody>
      </p:sp>
      <p:sp>
        <p:nvSpPr>
          <p:cNvPr id="620" name="Google Shape;620;p44"/>
          <p:cNvSpPr/>
          <p:nvPr/>
        </p:nvSpPr>
        <p:spPr>
          <a:xfrm rot="-10560200">
            <a:off x="5524720" y="2406093"/>
            <a:ext cx="358462" cy="453528"/>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45"/>
          <p:cNvSpPr txBox="1"/>
          <p:nvPr>
            <p:ph type="title"/>
          </p:nvPr>
        </p:nvSpPr>
        <p:spPr>
          <a:xfrm>
            <a:off x="1666500" y="432500"/>
            <a:ext cx="5811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 ACTIVITIES YOU CAN DO</a:t>
            </a:r>
            <a:endParaRPr/>
          </a:p>
        </p:txBody>
      </p:sp>
      <p:sp>
        <p:nvSpPr>
          <p:cNvPr id="626" name="Google Shape;626;p45"/>
          <p:cNvSpPr txBox="1"/>
          <p:nvPr>
            <p:ph idx="1" type="subTitle"/>
          </p:nvPr>
        </p:nvSpPr>
        <p:spPr>
          <a:xfrm>
            <a:off x="720225" y="4044375"/>
            <a:ext cx="2354700" cy="7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a:p>
            <a:pPr indent="0" lvl="0" marL="0" rtl="0" algn="ctr">
              <a:spcBef>
                <a:spcPts val="1600"/>
              </a:spcBef>
              <a:spcAft>
                <a:spcPts val="1600"/>
              </a:spcAft>
              <a:buNone/>
            </a:pPr>
            <a:r>
              <a:t/>
            </a:r>
            <a:endParaRPr/>
          </a:p>
        </p:txBody>
      </p:sp>
      <p:sp>
        <p:nvSpPr>
          <p:cNvPr id="627" name="Google Shape;627;p45"/>
          <p:cNvSpPr txBox="1"/>
          <p:nvPr>
            <p:ph idx="2" type="subTitle"/>
          </p:nvPr>
        </p:nvSpPr>
        <p:spPr>
          <a:xfrm>
            <a:off x="3392575" y="4044375"/>
            <a:ext cx="2359200" cy="73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Saturn is the ringed one and a gas giant</a:t>
            </a:r>
            <a:endParaRPr/>
          </a:p>
        </p:txBody>
      </p:sp>
      <p:sp>
        <p:nvSpPr>
          <p:cNvPr id="628" name="Google Shape;628;p45"/>
          <p:cNvSpPr txBox="1"/>
          <p:nvPr>
            <p:ph idx="3" type="subTitle"/>
          </p:nvPr>
        </p:nvSpPr>
        <p:spPr>
          <a:xfrm>
            <a:off x="714925" y="3720975"/>
            <a:ext cx="23592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JUPITER</a:t>
            </a:r>
            <a:endParaRPr>
              <a:solidFill>
                <a:schemeClr val="accent6"/>
              </a:solidFill>
            </a:endParaRPr>
          </a:p>
        </p:txBody>
      </p:sp>
      <p:sp>
        <p:nvSpPr>
          <p:cNvPr id="629" name="Google Shape;629;p45"/>
          <p:cNvSpPr txBox="1"/>
          <p:nvPr>
            <p:ph idx="4" type="subTitle"/>
          </p:nvPr>
        </p:nvSpPr>
        <p:spPr>
          <a:xfrm>
            <a:off x="3392175" y="3720975"/>
            <a:ext cx="23592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SATURN</a:t>
            </a:r>
            <a:endParaRPr>
              <a:solidFill>
                <a:schemeClr val="accent6"/>
              </a:solidFill>
            </a:endParaRPr>
          </a:p>
        </p:txBody>
      </p:sp>
      <p:sp>
        <p:nvSpPr>
          <p:cNvPr id="630" name="Google Shape;630;p45"/>
          <p:cNvSpPr txBox="1"/>
          <p:nvPr>
            <p:ph idx="5" type="subTitle"/>
          </p:nvPr>
        </p:nvSpPr>
        <p:spPr>
          <a:xfrm>
            <a:off x="6069425" y="4044375"/>
            <a:ext cx="2359200" cy="7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a:p>
            <a:pPr indent="0" lvl="0" marL="0" rtl="0" algn="ctr">
              <a:spcBef>
                <a:spcPts val="1600"/>
              </a:spcBef>
              <a:spcAft>
                <a:spcPts val="1600"/>
              </a:spcAft>
              <a:buNone/>
            </a:pPr>
            <a:r>
              <a:t/>
            </a:r>
            <a:endParaRPr/>
          </a:p>
        </p:txBody>
      </p:sp>
      <p:sp>
        <p:nvSpPr>
          <p:cNvPr id="631" name="Google Shape;631;p45"/>
          <p:cNvSpPr txBox="1"/>
          <p:nvPr>
            <p:ph idx="6" type="subTitle"/>
          </p:nvPr>
        </p:nvSpPr>
        <p:spPr>
          <a:xfrm>
            <a:off x="6069425" y="3720975"/>
            <a:ext cx="23592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NEPTUNE</a:t>
            </a:r>
            <a:endParaRPr>
              <a:solidFill>
                <a:schemeClr val="accent6"/>
              </a:solidFill>
            </a:endParaRPr>
          </a:p>
        </p:txBody>
      </p:sp>
      <p:sp>
        <p:nvSpPr>
          <p:cNvPr id="632" name="Google Shape;632;p45"/>
          <p:cNvSpPr txBox="1"/>
          <p:nvPr>
            <p:ph idx="7" type="subTitle"/>
          </p:nvPr>
        </p:nvSpPr>
        <p:spPr>
          <a:xfrm>
            <a:off x="720675" y="2480500"/>
            <a:ext cx="2354700" cy="73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Mercury is the closest planet to the Sun</a:t>
            </a:r>
            <a:endParaRPr/>
          </a:p>
        </p:txBody>
      </p:sp>
      <p:sp>
        <p:nvSpPr>
          <p:cNvPr id="633" name="Google Shape;633;p45"/>
          <p:cNvSpPr txBox="1"/>
          <p:nvPr>
            <p:ph idx="8" type="subTitle"/>
          </p:nvPr>
        </p:nvSpPr>
        <p:spPr>
          <a:xfrm>
            <a:off x="3393025" y="2480500"/>
            <a:ext cx="2359200" cy="73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Venus has a beautiful name, but it’s terribly hot</a:t>
            </a:r>
            <a:endParaRPr/>
          </a:p>
        </p:txBody>
      </p:sp>
      <p:sp>
        <p:nvSpPr>
          <p:cNvPr id="634" name="Google Shape;634;p45"/>
          <p:cNvSpPr txBox="1"/>
          <p:nvPr>
            <p:ph idx="9" type="subTitle"/>
          </p:nvPr>
        </p:nvSpPr>
        <p:spPr>
          <a:xfrm>
            <a:off x="715375" y="2157100"/>
            <a:ext cx="23592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MERCURY</a:t>
            </a:r>
            <a:endParaRPr>
              <a:solidFill>
                <a:schemeClr val="accent6"/>
              </a:solidFill>
            </a:endParaRPr>
          </a:p>
        </p:txBody>
      </p:sp>
      <p:sp>
        <p:nvSpPr>
          <p:cNvPr id="635" name="Google Shape;635;p45"/>
          <p:cNvSpPr txBox="1"/>
          <p:nvPr>
            <p:ph idx="13" type="subTitle"/>
          </p:nvPr>
        </p:nvSpPr>
        <p:spPr>
          <a:xfrm>
            <a:off x="3392625" y="2157100"/>
            <a:ext cx="23592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VENUS</a:t>
            </a:r>
            <a:endParaRPr>
              <a:solidFill>
                <a:schemeClr val="accent6"/>
              </a:solidFill>
            </a:endParaRPr>
          </a:p>
        </p:txBody>
      </p:sp>
      <p:sp>
        <p:nvSpPr>
          <p:cNvPr id="636" name="Google Shape;636;p45"/>
          <p:cNvSpPr txBox="1"/>
          <p:nvPr>
            <p:ph idx="14" type="subTitle"/>
          </p:nvPr>
        </p:nvSpPr>
        <p:spPr>
          <a:xfrm>
            <a:off x="6069875" y="2480500"/>
            <a:ext cx="2359200" cy="73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Despite being red, Mars is actually a cold place</a:t>
            </a:r>
            <a:endParaRPr/>
          </a:p>
        </p:txBody>
      </p:sp>
      <p:sp>
        <p:nvSpPr>
          <p:cNvPr id="637" name="Google Shape;637;p45"/>
          <p:cNvSpPr txBox="1"/>
          <p:nvPr>
            <p:ph idx="15" type="subTitle"/>
          </p:nvPr>
        </p:nvSpPr>
        <p:spPr>
          <a:xfrm>
            <a:off x="6069875" y="2157100"/>
            <a:ext cx="23592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MARS</a:t>
            </a:r>
            <a:endParaRPr>
              <a:solidFill>
                <a:schemeClr val="accent6"/>
              </a:solidFill>
            </a:endParaRPr>
          </a:p>
        </p:txBody>
      </p:sp>
      <p:sp>
        <p:nvSpPr>
          <p:cNvPr id="638" name="Google Shape;638;p45"/>
          <p:cNvSpPr/>
          <p:nvPr/>
        </p:nvSpPr>
        <p:spPr>
          <a:xfrm flipH="1" rot="-308893">
            <a:off x="1718797" y="1708537"/>
            <a:ext cx="358462" cy="453528"/>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5"/>
          <p:cNvSpPr/>
          <p:nvPr/>
        </p:nvSpPr>
        <p:spPr>
          <a:xfrm flipH="1" rot="-5768863">
            <a:off x="4360796" y="1755532"/>
            <a:ext cx="358466" cy="453533"/>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5"/>
          <p:cNvSpPr/>
          <p:nvPr/>
        </p:nvSpPr>
        <p:spPr>
          <a:xfrm rot="-10560200">
            <a:off x="7069795" y="1705268"/>
            <a:ext cx="358462" cy="453528"/>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5"/>
          <p:cNvSpPr/>
          <p:nvPr/>
        </p:nvSpPr>
        <p:spPr>
          <a:xfrm rot="308893">
            <a:off x="1715297" y="3284284"/>
            <a:ext cx="358462" cy="453528"/>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5"/>
          <p:cNvSpPr/>
          <p:nvPr/>
        </p:nvSpPr>
        <p:spPr>
          <a:xfrm rot="-5106304">
            <a:off x="4357371" y="3314045"/>
            <a:ext cx="358460" cy="453525"/>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5"/>
          <p:cNvSpPr/>
          <p:nvPr/>
        </p:nvSpPr>
        <p:spPr>
          <a:xfrm flipH="1" rot="-308893">
            <a:off x="7065547" y="3284284"/>
            <a:ext cx="358462" cy="453528"/>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 name="Google Shape;644;p45"/>
          <p:cNvGrpSpPr/>
          <p:nvPr/>
        </p:nvGrpSpPr>
        <p:grpSpPr>
          <a:xfrm>
            <a:off x="3729623" y="1026215"/>
            <a:ext cx="1686003" cy="48723"/>
            <a:chOff x="1002138" y="3024452"/>
            <a:chExt cx="1686003" cy="48723"/>
          </a:xfrm>
        </p:grpSpPr>
        <p:sp>
          <p:nvSpPr>
            <p:cNvPr id="645" name="Google Shape;645;p45"/>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5"/>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5"/>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5"/>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5"/>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46"/>
          <p:cNvSpPr/>
          <p:nvPr/>
        </p:nvSpPr>
        <p:spPr>
          <a:xfrm flipH="1">
            <a:off x="3035672" y="3309001"/>
            <a:ext cx="1477668" cy="110352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6"/>
          <p:cNvSpPr/>
          <p:nvPr/>
        </p:nvSpPr>
        <p:spPr>
          <a:xfrm flipH="1" rot="5400000">
            <a:off x="3222733" y="1940256"/>
            <a:ext cx="1477695" cy="110352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6"/>
          <p:cNvSpPr/>
          <p:nvPr/>
        </p:nvSpPr>
        <p:spPr>
          <a:xfrm flipH="1" rot="10800000">
            <a:off x="4609933" y="2129943"/>
            <a:ext cx="1477695" cy="110352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6"/>
          <p:cNvSpPr/>
          <p:nvPr/>
        </p:nvSpPr>
        <p:spPr>
          <a:xfrm flipH="1" rot="-5400000">
            <a:off x="4422858" y="3496093"/>
            <a:ext cx="1477695" cy="110352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6"/>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INFOGRAPHICS MAKE YOUR IDEA</a:t>
            </a:r>
            <a:endParaRPr/>
          </a:p>
          <a:p>
            <a:pPr indent="0" lvl="0" marL="0" rtl="0" algn="ctr">
              <a:spcBef>
                <a:spcPts val="0"/>
              </a:spcBef>
              <a:spcAft>
                <a:spcPts val="0"/>
              </a:spcAft>
              <a:buNone/>
            </a:pPr>
            <a:r>
              <a:rPr lang="en"/>
              <a:t>UNDERSTANDABLE...</a:t>
            </a:r>
            <a:endParaRPr/>
          </a:p>
        </p:txBody>
      </p:sp>
      <p:sp>
        <p:nvSpPr>
          <p:cNvPr id="662" name="Google Shape;662;p46"/>
          <p:cNvSpPr/>
          <p:nvPr/>
        </p:nvSpPr>
        <p:spPr>
          <a:xfrm>
            <a:off x="3821257" y="3731688"/>
            <a:ext cx="207164" cy="315013"/>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 name="Google Shape;663;p46"/>
          <p:cNvGrpSpPr/>
          <p:nvPr/>
        </p:nvGrpSpPr>
        <p:grpSpPr>
          <a:xfrm>
            <a:off x="5007888" y="3728826"/>
            <a:ext cx="315064" cy="320750"/>
            <a:chOff x="-62153413" y="3411806"/>
            <a:chExt cx="296782" cy="302110"/>
          </a:xfrm>
        </p:grpSpPr>
        <p:sp>
          <p:nvSpPr>
            <p:cNvPr id="664" name="Google Shape;664;p46"/>
            <p:cNvSpPr/>
            <p:nvPr/>
          </p:nvSpPr>
          <p:spPr>
            <a:xfrm>
              <a:off x="-62093296" y="3674739"/>
              <a:ext cx="177306" cy="39177"/>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6"/>
            <p:cNvSpPr/>
            <p:nvPr/>
          </p:nvSpPr>
          <p:spPr>
            <a:xfrm>
              <a:off x="-62153413" y="3411806"/>
              <a:ext cx="296782" cy="242671"/>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 name="Google Shape;666;p46"/>
          <p:cNvGrpSpPr/>
          <p:nvPr/>
        </p:nvGrpSpPr>
        <p:grpSpPr>
          <a:xfrm>
            <a:off x="3767296" y="2457441"/>
            <a:ext cx="315067" cy="314999"/>
            <a:chOff x="-60255350" y="3733825"/>
            <a:chExt cx="316650" cy="316550"/>
          </a:xfrm>
        </p:grpSpPr>
        <p:sp>
          <p:nvSpPr>
            <p:cNvPr id="667" name="Google Shape;667;p4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46"/>
          <p:cNvGrpSpPr/>
          <p:nvPr/>
        </p:nvGrpSpPr>
        <p:grpSpPr>
          <a:xfrm>
            <a:off x="5019587" y="2399349"/>
            <a:ext cx="316687" cy="313310"/>
            <a:chOff x="581525" y="3254850"/>
            <a:chExt cx="297750" cy="294575"/>
          </a:xfrm>
        </p:grpSpPr>
        <p:sp>
          <p:nvSpPr>
            <p:cNvPr id="675" name="Google Shape;675;p4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 name="Google Shape;678;p46"/>
          <p:cNvSpPr txBox="1"/>
          <p:nvPr>
            <p:ph idx="4294967295" type="subTitle"/>
          </p:nvPr>
        </p:nvSpPr>
        <p:spPr>
          <a:xfrm>
            <a:off x="1346800" y="2389281"/>
            <a:ext cx="1563600" cy="713100"/>
          </a:xfrm>
          <a:prstGeom prst="rect">
            <a:avLst/>
          </a:prstGeom>
        </p:spPr>
        <p:txBody>
          <a:bodyPr anchorCtr="0" anchor="t" bIns="91425" lIns="91425" spcFirstLastPara="1" rIns="91425" wrap="square" tIns="91425">
            <a:noAutofit/>
          </a:bodyPr>
          <a:lstStyle/>
          <a:p>
            <a:pPr indent="0" lvl="0" marL="0" rtl="0" algn="r">
              <a:lnSpc>
                <a:spcPct val="90000"/>
              </a:lnSpc>
              <a:spcBef>
                <a:spcPts val="0"/>
              </a:spcBef>
              <a:spcAft>
                <a:spcPts val="1600"/>
              </a:spcAft>
              <a:buNone/>
            </a:pPr>
            <a:r>
              <a:rPr lang="en" sz="1400">
                <a:latin typeface="Rubik Light"/>
                <a:ea typeface="Rubik Light"/>
                <a:cs typeface="Rubik Light"/>
                <a:sym typeface="Rubik Light"/>
              </a:rPr>
              <a:t>Mercury is the closest planet to the Sun</a:t>
            </a:r>
            <a:endParaRPr/>
          </a:p>
        </p:txBody>
      </p:sp>
      <p:sp>
        <p:nvSpPr>
          <p:cNvPr id="679" name="Google Shape;679;p46"/>
          <p:cNvSpPr txBox="1"/>
          <p:nvPr>
            <p:ph idx="4294967295" type="subTitle"/>
          </p:nvPr>
        </p:nvSpPr>
        <p:spPr>
          <a:xfrm>
            <a:off x="6183300" y="2389281"/>
            <a:ext cx="1563600" cy="7131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1600"/>
              </a:spcAft>
              <a:buNone/>
            </a:pPr>
            <a:r>
              <a:rPr lang="en" sz="1400">
                <a:latin typeface="Rubik Light"/>
                <a:ea typeface="Rubik Light"/>
                <a:cs typeface="Rubik Light"/>
                <a:sym typeface="Rubik Light"/>
              </a:rPr>
              <a:t>Despite being red, Mars is a cold place</a:t>
            </a:r>
            <a:endParaRPr sz="1400">
              <a:latin typeface="Rubik Light"/>
              <a:ea typeface="Rubik Light"/>
              <a:cs typeface="Rubik Light"/>
              <a:sym typeface="Rubik Light"/>
            </a:endParaRPr>
          </a:p>
        </p:txBody>
      </p:sp>
      <p:sp>
        <p:nvSpPr>
          <p:cNvPr id="680" name="Google Shape;680;p46"/>
          <p:cNvSpPr txBox="1"/>
          <p:nvPr>
            <p:ph idx="4294967295" type="subTitle"/>
          </p:nvPr>
        </p:nvSpPr>
        <p:spPr>
          <a:xfrm>
            <a:off x="1346800" y="3924063"/>
            <a:ext cx="1563600" cy="713100"/>
          </a:xfrm>
          <a:prstGeom prst="rect">
            <a:avLst/>
          </a:prstGeom>
        </p:spPr>
        <p:txBody>
          <a:bodyPr anchorCtr="0" anchor="t" bIns="91425" lIns="91425" spcFirstLastPara="1" rIns="91425" wrap="square" tIns="91425">
            <a:noAutofit/>
          </a:bodyPr>
          <a:lstStyle/>
          <a:p>
            <a:pPr indent="0" lvl="0" marL="0" rtl="0" algn="r">
              <a:lnSpc>
                <a:spcPct val="90000"/>
              </a:lnSpc>
              <a:spcBef>
                <a:spcPts val="0"/>
              </a:spcBef>
              <a:spcAft>
                <a:spcPts val="1600"/>
              </a:spcAft>
              <a:buNone/>
            </a:pPr>
            <a:r>
              <a:rPr lang="en" sz="1400">
                <a:latin typeface="Rubik Light"/>
                <a:ea typeface="Rubik Light"/>
                <a:cs typeface="Rubik Light"/>
                <a:sym typeface="Rubik Light"/>
              </a:rPr>
              <a:t>It’s the biggest planet in the Solar System</a:t>
            </a:r>
            <a:endParaRPr/>
          </a:p>
        </p:txBody>
      </p:sp>
      <p:sp>
        <p:nvSpPr>
          <p:cNvPr id="681" name="Google Shape;681;p46"/>
          <p:cNvSpPr txBox="1"/>
          <p:nvPr>
            <p:ph idx="4294967295" type="subTitle"/>
          </p:nvPr>
        </p:nvSpPr>
        <p:spPr>
          <a:xfrm>
            <a:off x="6183300" y="3926163"/>
            <a:ext cx="1565400" cy="708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1600"/>
              </a:spcAft>
              <a:buNone/>
            </a:pPr>
            <a:r>
              <a:rPr lang="en" sz="1400">
                <a:latin typeface="Rubik Light"/>
                <a:ea typeface="Rubik Light"/>
                <a:cs typeface="Rubik Light"/>
                <a:sym typeface="Rubik Light"/>
              </a:rPr>
              <a:t>Saturn is the ringed one and a gas giant</a:t>
            </a:r>
            <a:endParaRPr/>
          </a:p>
        </p:txBody>
      </p:sp>
      <p:grpSp>
        <p:nvGrpSpPr>
          <p:cNvPr id="682" name="Google Shape;682;p46"/>
          <p:cNvGrpSpPr/>
          <p:nvPr/>
        </p:nvGrpSpPr>
        <p:grpSpPr>
          <a:xfrm>
            <a:off x="3728998" y="1387040"/>
            <a:ext cx="1686003" cy="48723"/>
            <a:chOff x="1002138" y="3024452"/>
            <a:chExt cx="1686003" cy="48723"/>
          </a:xfrm>
        </p:grpSpPr>
        <p:sp>
          <p:nvSpPr>
            <p:cNvPr id="683" name="Google Shape;683;p46"/>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6"/>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6"/>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6"/>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6"/>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6"/>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6"/>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6"/>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46"/>
          <p:cNvSpPr txBox="1"/>
          <p:nvPr>
            <p:ph idx="4294967295" type="subTitle"/>
          </p:nvPr>
        </p:nvSpPr>
        <p:spPr>
          <a:xfrm>
            <a:off x="1619800" y="3528075"/>
            <a:ext cx="1217100" cy="396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accent6"/>
                </a:solidFill>
              </a:rPr>
              <a:t>JUPITER</a:t>
            </a:r>
            <a:endParaRPr>
              <a:solidFill>
                <a:schemeClr val="accent6"/>
              </a:solidFill>
            </a:endParaRPr>
          </a:p>
        </p:txBody>
      </p:sp>
      <p:sp>
        <p:nvSpPr>
          <p:cNvPr id="692" name="Google Shape;692;p46"/>
          <p:cNvSpPr txBox="1"/>
          <p:nvPr>
            <p:ph idx="4294967295" type="subTitle"/>
          </p:nvPr>
        </p:nvSpPr>
        <p:spPr>
          <a:xfrm>
            <a:off x="6240850" y="3568475"/>
            <a:ext cx="1322700" cy="39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6"/>
                </a:solidFill>
              </a:rPr>
              <a:t>SATURN</a:t>
            </a:r>
            <a:endParaRPr>
              <a:solidFill>
                <a:schemeClr val="accent6"/>
              </a:solidFill>
            </a:endParaRPr>
          </a:p>
        </p:txBody>
      </p:sp>
      <p:sp>
        <p:nvSpPr>
          <p:cNvPr id="693" name="Google Shape;693;p46"/>
          <p:cNvSpPr txBox="1"/>
          <p:nvPr>
            <p:ph idx="4294967295" type="subTitle"/>
          </p:nvPr>
        </p:nvSpPr>
        <p:spPr>
          <a:xfrm>
            <a:off x="1538600" y="2003350"/>
            <a:ext cx="1365000" cy="396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accent6"/>
                </a:solidFill>
              </a:rPr>
              <a:t>MERCURY</a:t>
            </a:r>
            <a:endParaRPr>
              <a:solidFill>
                <a:schemeClr val="accent6"/>
              </a:solidFill>
            </a:endParaRPr>
          </a:p>
        </p:txBody>
      </p:sp>
      <p:sp>
        <p:nvSpPr>
          <p:cNvPr id="694" name="Google Shape;694;p46"/>
          <p:cNvSpPr txBox="1"/>
          <p:nvPr>
            <p:ph idx="4294967295" type="subTitle"/>
          </p:nvPr>
        </p:nvSpPr>
        <p:spPr>
          <a:xfrm>
            <a:off x="6240850" y="2003350"/>
            <a:ext cx="1137900" cy="39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6"/>
                </a:solidFill>
              </a:rPr>
              <a:t>MARS</a:t>
            </a:r>
            <a:endParaRPr>
              <a:solidFill>
                <a:schemeClr val="accent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47"/>
          <p:cNvSpPr/>
          <p:nvPr/>
        </p:nvSpPr>
        <p:spPr>
          <a:xfrm>
            <a:off x="5326088" y="1880453"/>
            <a:ext cx="1534883" cy="2793596"/>
          </a:xfrm>
          <a:custGeom>
            <a:rect b="b" l="l" r="r" t="t"/>
            <a:pathLst>
              <a:path extrusionOk="0" h="136941" w="56357">
                <a:moveTo>
                  <a:pt x="0" y="0"/>
                </a:moveTo>
                <a:lnTo>
                  <a:pt x="0" y="136941"/>
                </a:lnTo>
                <a:lnTo>
                  <a:pt x="54776" y="136941"/>
                </a:lnTo>
                <a:cubicBezTo>
                  <a:pt x="55674" y="136941"/>
                  <a:pt x="56357" y="136043"/>
                  <a:pt x="56357" y="135145"/>
                </a:cubicBezTo>
                <a:lnTo>
                  <a:pt x="56357" y="1563"/>
                </a:lnTo>
                <a:cubicBezTo>
                  <a:pt x="56357" y="665"/>
                  <a:pt x="55674" y="0"/>
                  <a:pt x="547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 name="Google Shape;700;p47"/>
          <p:cNvGrpSpPr/>
          <p:nvPr/>
        </p:nvGrpSpPr>
        <p:grpSpPr>
          <a:xfrm>
            <a:off x="3806646" y="1881595"/>
            <a:ext cx="1873342" cy="2793505"/>
            <a:chOff x="2296100" y="1906600"/>
            <a:chExt cx="1972354" cy="2941151"/>
          </a:xfrm>
        </p:grpSpPr>
        <p:sp>
          <p:nvSpPr>
            <p:cNvPr id="701" name="Google Shape;701;p47"/>
            <p:cNvSpPr/>
            <p:nvPr/>
          </p:nvSpPr>
          <p:spPr>
            <a:xfrm>
              <a:off x="2542329" y="1906601"/>
              <a:ext cx="1726125" cy="2941150"/>
            </a:xfrm>
            <a:custGeom>
              <a:rect b="b" l="l" r="r" t="t"/>
              <a:pathLst>
                <a:path extrusionOk="0" h="136941" w="80369">
                  <a:moveTo>
                    <a:pt x="0" y="0"/>
                  </a:moveTo>
                  <a:lnTo>
                    <a:pt x="0" y="136941"/>
                  </a:lnTo>
                  <a:lnTo>
                    <a:pt x="63073" y="136941"/>
                  </a:lnTo>
                  <a:lnTo>
                    <a:pt x="63073" y="26706"/>
                  </a:lnTo>
                  <a:cubicBezTo>
                    <a:pt x="63073" y="25677"/>
                    <a:pt x="63996" y="24909"/>
                    <a:pt x="64929" y="24909"/>
                  </a:cubicBezTo>
                  <a:cubicBezTo>
                    <a:pt x="65216" y="24909"/>
                    <a:pt x="65505" y="24983"/>
                    <a:pt x="65767" y="25143"/>
                  </a:cubicBezTo>
                  <a:cubicBezTo>
                    <a:pt x="66216" y="25359"/>
                    <a:pt x="66665" y="25808"/>
                    <a:pt x="67348" y="26041"/>
                  </a:cubicBezTo>
                  <a:cubicBezTo>
                    <a:pt x="68461" y="26939"/>
                    <a:pt x="70042" y="27388"/>
                    <a:pt x="71604" y="27388"/>
                  </a:cubicBezTo>
                  <a:cubicBezTo>
                    <a:pt x="76543" y="27388"/>
                    <a:pt x="80368" y="23114"/>
                    <a:pt x="79919" y="18175"/>
                  </a:cubicBezTo>
                  <a:cubicBezTo>
                    <a:pt x="79470" y="14368"/>
                    <a:pt x="76327" y="11225"/>
                    <a:pt x="72502" y="10991"/>
                  </a:cubicBezTo>
                  <a:cubicBezTo>
                    <a:pt x="72202" y="10965"/>
                    <a:pt x="71904" y="10952"/>
                    <a:pt x="71611" y="10952"/>
                  </a:cubicBezTo>
                  <a:cubicBezTo>
                    <a:pt x="69503" y="10952"/>
                    <a:pt x="67604" y="11633"/>
                    <a:pt x="66216" y="13021"/>
                  </a:cubicBezTo>
                  <a:cubicBezTo>
                    <a:pt x="65800" y="13365"/>
                    <a:pt x="65342" y="13517"/>
                    <a:pt x="64907" y="13517"/>
                  </a:cubicBezTo>
                  <a:cubicBezTo>
                    <a:pt x="63932" y="13517"/>
                    <a:pt x="63073" y="12754"/>
                    <a:pt x="63073" y="11674"/>
                  </a:cubicBezTo>
                  <a:lnTo>
                    <a:pt x="63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7"/>
            <p:cNvSpPr/>
            <p:nvPr/>
          </p:nvSpPr>
          <p:spPr>
            <a:xfrm>
              <a:off x="2296100" y="1906600"/>
              <a:ext cx="1616020" cy="2941150"/>
            </a:xfrm>
            <a:custGeom>
              <a:rect b="b" l="l" r="r" t="t"/>
              <a:pathLst>
                <a:path extrusionOk="0" h="136941" w="80369">
                  <a:moveTo>
                    <a:pt x="0" y="0"/>
                  </a:moveTo>
                  <a:lnTo>
                    <a:pt x="0" y="136941"/>
                  </a:lnTo>
                  <a:lnTo>
                    <a:pt x="63073" y="136941"/>
                  </a:lnTo>
                  <a:lnTo>
                    <a:pt x="63073" y="26706"/>
                  </a:lnTo>
                  <a:cubicBezTo>
                    <a:pt x="63073" y="25677"/>
                    <a:pt x="63996" y="24909"/>
                    <a:pt x="64929" y="24909"/>
                  </a:cubicBezTo>
                  <a:cubicBezTo>
                    <a:pt x="65216" y="24909"/>
                    <a:pt x="65505" y="24983"/>
                    <a:pt x="65767" y="25143"/>
                  </a:cubicBezTo>
                  <a:cubicBezTo>
                    <a:pt x="66216" y="25359"/>
                    <a:pt x="66665" y="25808"/>
                    <a:pt x="67348" y="26041"/>
                  </a:cubicBezTo>
                  <a:cubicBezTo>
                    <a:pt x="68461" y="26939"/>
                    <a:pt x="70042" y="27388"/>
                    <a:pt x="71604" y="27388"/>
                  </a:cubicBezTo>
                  <a:cubicBezTo>
                    <a:pt x="76543" y="27388"/>
                    <a:pt x="80368" y="23114"/>
                    <a:pt x="79919" y="18175"/>
                  </a:cubicBezTo>
                  <a:cubicBezTo>
                    <a:pt x="79470" y="14368"/>
                    <a:pt x="76327" y="11225"/>
                    <a:pt x="72502" y="10991"/>
                  </a:cubicBezTo>
                  <a:cubicBezTo>
                    <a:pt x="72202" y="10965"/>
                    <a:pt x="71904" y="10952"/>
                    <a:pt x="71611" y="10952"/>
                  </a:cubicBezTo>
                  <a:cubicBezTo>
                    <a:pt x="69503" y="10952"/>
                    <a:pt x="67604" y="11633"/>
                    <a:pt x="66216" y="13021"/>
                  </a:cubicBezTo>
                  <a:cubicBezTo>
                    <a:pt x="65800" y="13365"/>
                    <a:pt x="65342" y="13517"/>
                    <a:pt x="64907" y="13517"/>
                  </a:cubicBezTo>
                  <a:cubicBezTo>
                    <a:pt x="63932" y="13517"/>
                    <a:pt x="63073" y="12754"/>
                    <a:pt x="63073" y="11674"/>
                  </a:cubicBezTo>
                  <a:lnTo>
                    <a:pt x="63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 name="Google Shape;703;p47"/>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THE SAME GOES FOR TABLES</a:t>
            </a:r>
            <a:endParaRPr/>
          </a:p>
        </p:txBody>
      </p:sp>
      <p:grpSp>
        <p:nvGrpSpPr>
          <p:cNvPr id="704" name="Google Shape;704;p47"/>
          <p:cNvGrpSpPr/>
          <p:nvPr/>
        </p:nvGrpSpPr>
        <p:grpSpPr>
          <a:xfrm>
            <a:off x="2282830" y="1880432"/>
            <a:ext cx="1873331" cy="2795832"/>
            <a:chOff x="2296101" y="1906601"/>
            <a:chExt cx="1972343" cy="2943600"/>
          </a:xfrm>
        </p:grpSpPr>
        <p:sp>
          <p:nvSpPr>
            <p:cNvPr id="705" name="Google Shape;705;p47"/>
            <p:cNvSpPr/>
            <p:nvPr/>
          </p:nvSpPr>
          <p:spPr>
            <a:xfrm>
              <a:off x="2296101" y="1906601"/>
              <a:ext cx="1591118" cy="2941150"/>
            </a:xfrm>
            <a:custGeom>
              <a:rect b="b" l="l" r="r" t="t"/>
              <a:pathLst>
                <a:path extrusionOk="0" h="136941" w="74083">
                  <a:moveTo>
                    <a:pt x="1796" y="0"/>
                  </a:moveTo>
                  <a:cubicBezTo>
                    <a:pt x="665" y="0"/>
                    <a:pt x="0" y="665"/>
                    <a:pt x="0" y="1563"/>
                  </a:cubicBezTo>
                  <a:lnTo>
                    <a:pt x="0" y="135145"/>
                  </a:lnTo>
                  <a:cubicBezTo>
                    <a:pt x="0" y="136043"/>
                    <a:pt x="665" y="136941"/>
                    <a:pt x="1796" y="136941"/>
                  </a:cubicBezTo>
                  <a:lnTo>
                    <a:pt x="57021" y="136941"/>
                  </a:lnTo>
                  <a:lnTo>
                    <a:pt x="57021" y="26490"/>
                  </a:lnTo>
                  <a:cubicBezTo>
                    <a:pt x="57021" y="25456"/>
                    <a:pt x="57816" y="24686"/>
                    <a:pt x="58689" y="24686"/>
                  </a:cubicBezTo>
                  <a:cubicBezTo>
                    <a:pt x="58953" y="24686"/>
                    <a:pt x="59224" y="24756"/>
                    <a:pt x="59482" y="24910"/>
                  </a:cubicBezTo>
                  <a:cubicBezTo>
                    <a:pt x="60164" y="25143"/>
                    <a:pt x="60613" y="25592"/>
                    <a:pt x="61062" y="25808"/>
                  </a:cubicBezTo>
                  <a:cubicBezTo>
                    <a:pt x="62409" y="26706"/>
                    <a:pt x="63756" y="27155"/>
                    <a:pt x="65552" y="27155"/>
                  </a:cubicBezTo>
                  <a:cubicBezTo>
                    <a:pt x="70257" y="27155"/>
                    <a:pt x="74083" y="22899"/>
                    <a:pt x="73634" y="17960"/>
                  </a:cubicBezTo>
                  <a:cubicBezTo>
                    <a:pt x="73185" y="14134"/>
                    <a:pt x="70042" y="10991"/>
                    <a:pt x="66216" y="10776"/>
                  </a:cubicBezTo>
                  <a:cubicBezTo>
                    <a:pt x="65902" y="10746"/>
                    <a:pt x="65591" y="10731"/>
                    <a:pt x="65285" y="10731"/>
                  </a:cubicBezTo>
                  <a:cubicBezTo>
                    <a:pt x="63193" y="10731"/>
                    <a:pt x="61309" y="11425"/>
                    <a:pt x="59931" y="12787"/>
                  </a:cubicBezTo>
                  <a:cubicBezTo>
                    <a:pt x="59584" y="13139"/>
                    <a:pt x="59172" y="13295"/>
                    <a:pt x="58769" y="13295"/>
                  </a:cubicBezTo>
                  <a:cubicBezTo>
                    <a:pt x="57874" y="13295"/>
                    <a:pt x="57021" y="12530"/>
                    <a:pt x="57021" y="11440"/>
                  </a:cubicBezTo>
                  <a:lnTo>
                    <a:pt x="570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7"/>
            <p:cNvSpPr/>
            <p:nvPr/>
          </p:nvSpPr>
          <p:spPr>
            <a:xfrm>
              <a:off x="2677326" y="1909051"/>
              <a:ext cx="1591118" cy="2941150"/>
            </a:xfrm>
            <a:custGeom>
              <a:rect b="b" l="l" r="r" t="t"/>
              <a:pathLst>
                <a:path extrusionOk="0" h="136941" w="74083">
                  <a:moveTo>
                    <a:pt x="1796" y="0"/>
                  </a:moveTo>
                  <a:cubicBezTo>
                    <a:pt x="665" y="0"/>
                    <a:pt x="0" y="665"/>
                    <a:pt x="0" y="1563"/>
                  </a:cubicBezTo>
                  <a:lnTo>
                    <a:pt x="0" y="135145"/>
                  </a:lnTo>
                  <a:cubicBezTo>
                    <a:pt x="0" y="136043"/>
                    <a:pt x="665" y="136941"/>
                    <a:pt x="1796" y="136941"/>
                  </a:cubicBezTo>
                  <a:lnTo>
                    <a:pt x="57021" y="136941"/>
                  </a:lnTo>
                  <a:lnTo>
                    <a:pt x="57021" y="26490"/>
                  </a:lnTo>
                  <a:cubicBezTo>
                    <a:pt x="57021" y="25456"/>
                    <a:pt x="57816" y="24686"/>
                    <a:pt x="58689" y="24686"/>
                  </a:cubicBezTo>
                  <a:cubicBezTo>
                    <a:pt x="58953" y="24686"/>
                    <a:pt x="59224" y="24756"/>
                    <a:pt x="59482" y="24910"/>
                  </a:cubicBezTo>
                  <a:cubicBezTo>
                    <a:pt x="60164" y="25143"/>
                    <a:pt x="60613" y="25592"/>
                    <a:pt x="61062" y="25808"/>
                  </a:cubicBezTo>
                  <a:cubicBezTo>
                    <a:pt x="62409" y="26706"/>
                    <a:pt x="63756" y="27155"/>
                    <a:pt x="65552" y="27155"/>
                  </a:cubicBezTo>
                  <a:cubicBezTo>
                    <a:pt x="70257" y="27155"/>
                    <a:pt x="74083" y="22899"/>
                    <a:pt x="73634" y="17960"/>
                  </a:cubicBezTo>
                  <a:cubicBezTo>
                    <a:pt x="73185" y="14134"/>
                    <a:pt x="70042" y="10991"/>
                    <a:pt x="66216" y="10776"/>
                  </a:cubicBezTo>
                  <a:cubicBezTo>
                    <a:pt x="65902" y="10746"/>
                    <a:pt x="65591" y="10731"/>
                    <a:pt x="65285" y="10731"/>
                  </a:cubicBezTo>
                  <a:cubicBezTo>
                    <a:pt x="63193" y="10731"/>
                    <a:pt x="61309" y="11425"/>
                    <a:pt x="59931" y="12787"/>
                  </a:cubicBezTo>
                  <a:cubicBezTo>
                    <a:pt x="59584" y="13139"/>
                    <a:pt x="59172" y="13295"/>
                    <a:pt x="58769" y="13295"/>
                  </a:cubicBezTo>
                  <a:cubicBezTo>
                    <a:pt x="57874" y="13295"/>
                    <a:pt x="57021" y="12530"/>
                    <a:pt x="57021" y="11440"/>
                  </a:cubicBezTo>
                  <a:lnTo>
                    <a:pt x="570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 name="Google Shape;707;p47"/>
          <p:cNvSpPr/>
          <p:nvPr/>
        </p:nvSpPr>
        <p:spPr>
          <a:xfrm>
            <a:off x="2632837" y="2830633"/>
            <a:ext cx="174053" cy="201511"/>
          </a:xfrm>
          <a:custGeom>
            <a:rect b="b" l="l" r="r" t="t"/>
            <a:pathLst>
              <a:path extrusionOk="0" h="9878" w="8532">
                <a:moveTo>
                  <a:pt x="7418" y="0"/>
                </a:moveTo>
                <a:lnTo>
                  <a:pt x="2694" y="7417"/>
                </a:lnTo>
                <a:lnTo>
                  <a:pt x="1132" y="4939"/>
                </a:lnTo>
                <a:lnTo>
                  <a:pt x="1" y="5837"/>
                </a:lnTo>
                <a:lnTo>
                  <a:pt x="2928" y="9878"/>
                </a:lnTo>
                <a:lnTo>
                  <a:pt x="8531" y="898"/>
                </a:lnTo>
                <a:lnTo>
                  <a:pt x="74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7"/>
          <p:cNvSpPr/>
          <p:nvPr/>
        </p:nvSpPr>
        <p:spPr>
          <a:xfrm>
            <a:off x="2573492" y="2647434"/>
            <a:ext cx="1002762" cy="13933"/>
          </a:xfrm>
          <a:custGeom>
            <a:rect b="b" l="l" r="r" t="t"/>
            <a:pathLst>
              <a:path extrusionOk="0" h="683" w="49155">
                <a:moveTo>
                  <a:pt x="216" y="1"/>
                </a:moveTo>
                <a:cubicBezTo>
                  <a:pt x="216" y="1"/>
                  <a:pt x="0" y="1"/>
                  <a:pt x="0" y="234"/>
                </a:cubicBezTo>
                <a:cubicBezTo>
                  <a:pt x="0" y="450"/>
                  <a:pt x="216" y="683"/>
                  <a:pt x="216" y="683"/>
                </a:cubicBezTo>
                <a:lnTo>
                  <a:pt x="2012" y="683"/>
                </a:lnTo>
                <a:cubicBezTo>
                  <a:pt x="2245" y="683"/>
                  <a:pt x="2461" y="450"/>
                  <a:pt x="2461" y="234"/>
                </a:cubicBezTo>
                <a:cubicBezTo>
                  <a:pt x="2461" y="1"/>
                  <a:pt x="2245" y="1"/>
                  <a:pt x="2012" y="1"/>
                </a:cubicBezTo>
                <a:close/>
                <a:moveTo>
                  <a:pt x="3808" y="1"/>
                </a:moveTo>
                <a:cubicBezTo>
                  <a:pt x="3808" y="1"/>
                  <a:pt x="3592" y="1"/>
                  <a:pt x="3592" y="234"/>
                </a:cubicBezTo>
                <a:cubicBezTo>
                  <a:pt x="3592" y="450"/>
                  <a:pt x="3808" y="683"/>
                  <a:pt x="3808" y="683"/>
                </a:cubicBezTo>
                <a:lnTo>
                  <a:pt x="5603" y="683"/>
                </a:lnTo>
                <a:cubicBezTo>
                  <a:pt x="5837" y="683"/>
                  <a:pt x="6052" y="450"/>
                  <a:pt x="6052" y="234"/>
                </a:cubicBezTo>
                <a:cubicBezTo>
                  <a:pt x="6052" y="1"/>
                  <a:pt x="5837" y="1"/>
                  <a:pt x="5603" y="1"/>
                </a:cubicBezTo>
                <a:close/>
                <a:moveTo>
                  <a:pt x="7399" y="1"/>
                </a:moveTo>
                <a:cubicBezTo>
                  <a:pt x="7399" y="1"/>
                  <a:pt x="7184" y="1"/>
                  <a:pt x="7184" y="234"/>
                </a:cubicBezTo>
                <a:cubicBezTo>
                  <a:pt x="7184" y="450"/>
                  <a:pt x="7399" y="683"/>
                  <a:pt x="7399" y="683"/>
                </a:cubicBezTo>
                <a:lnTo>
                  <a:pt x="9195" y="683"/>
                </a:lnTo>
                <a:cubicBezTo>
                  <a:pt x="9429" y="683"/>
                  <a:pt x="9644" y="450"/>
                  <a:pt x="9644" y="234"/>
                </a:cubicBezTo>
                <a:cubicBezTo>
                  <a:pt x="9644" y="1"/>
                  <a:pt x="9429" y="1"/>
                  <a:pt x="9195" y="1"/>
                </a:cubicBezTo>
                <a:close/>
                <a:moveTo>
                  <a:pt x="10991" y="1"/>
                </a:moveTo>
                <a:cubicBezTo>
                  <a:pt x="10991" y="1"/>
                  <a:pt x="10776" y="1"/>
                  <a:pt x="10776" y="234"/>
                </a:cubicBezTo>
                <a:cubicBezTo>
                  <a:pt x="10776" y="450"/>
                  <a:pt x="10991" y="683"/>
                  <a:pt x="10991" y="683"/>
                </a:cubicBezTo>
                <a:lnTo>
                  <a:pt x="12787" y="683"/>
                </a:lnTo>
                <a:cubicBezTo>
                  <a:pt x="13021" y="683"/>
                  <a:pt x="13236" y="450"/>
                  <a:pt x="13236" y="234"/>
                </a:cubicBezTo>
                <a:cubicBezTo>
                  <a:pt x="13236" y="1"/>
                  <a:pt x="13021" y="1"/>
                  <a:pt x="12787" y="1"/>
                </a:cubicBezTo>
                <a:close/>
                <a:moveTo>
                  <a:pt x="14583" y="1"/>
                </a:moveTo>
                <a:cubicBezTo>
                  <a:pt x="14583" y="1"/>
                  <a:pt x="14368" y="1"/>
                  <a:pt x="14368" y="234"/>
                </a:cubicBezTo>
                <a:cubicBezTo>
                  <a:pt x="14368" y="450"/>
                  <a:pt x="14583" y="683"/>
                  <a:pt x="14583" y="683"/>
                </a:cubicBezTo>
                <a:lnTo>
                  <a:pt x="16379" y="683"/>
                </a:lnTo>
                <a:cubicBezTo>
                  <a:pt x="16613" y="683"/>
                  <a:pt x="16828" y="450"/>
                  <a:pt x="16828" y="234"/>
                </a:cubicBezTo>
                <a:cubicBezTo>
                  <a:pt x="16828" y="1"/>
                  <a:pt x="16613" y="1"/>
                  <a:pt x="16379" y="1"/>
                </a:cubicBezTo>
                <a:close/>
                <a:moveTo>
                  <a:pt x="18175" y="1"/>
                </a:moveTo>
                <a:cubicBezTo>
                  <a:pt x="18175" y="1"/>
                  <a:pt x="17959" y="1"/>
                  <a:pt x="17959" y="234"/>
                </a:cubicBezTo>
                <a:cubicBezTo>
                  <a:pt x="17959" y="450"/>
                  <a:pt x="18175" y="683"/>
                  <a:pt x="18175" y="683"/>
                </a:cubicBezTo>
                <a:lnTo>
                  <a:pt x="19971" y="683"/>
                </a:lnTo>
                <a:cubicBezTo>
                  <a:pt x="20204" y="683"/>
                  <a:pt x="20420" y="450"/>
                  <a:pt x="20420" y="234"/>
                </a:cubicBezTo>
                <a:cubicBezTo>
                  <a:pt x="20420" y="1"/>
                  <a:pt x="20204" y="1"/>
                  <a:pt x="19971" y="1"/>
                </a:cubicBezTo>
                <a:close/>
                <a:moveTo>
                  <a:pt x="21767" y="1"/>
                </a:moveTo>
                <a:cubicBezTo>
                  <a:pt x="21767" y="1"/>
                  <a:pt x="21551" y="1"/>
                  <a:pt x="21551" y="234"/>
                </a:cubicBezTo>
                <a:cubicBezTo>
                  <a:pt x="21551" y="450"/>
                  <a:pt x="21767" y="683"/>
                  <a:pt x="21767" y="683"/>
                </a:cubicBezTo>
                <a:lnTo>
                  <a:pt x="23563" y="683"/>
                </a:lnTo>
                <a:cubicBezTo>
                  <a:pt x="23796" y="683"/>
                  <a:pt x="24012" y="450"/>
                  <a:pt x="24012" y="234"/>
                </a:cubicBezTo>
                <a:cubicBezTo>
                  <a:pt x="24012" y="1"/>
                  <a:pt x="23796" y="1"/>
                  <a:pt x="23563" y="1"/>
                </a:cubicBezTo>
                <a:close/>
                <a:moveTo>
                  <a:pt x="25359" y="1"/>
                </a:moveTo>
                <a:cubicBezTo>
                  <a:pt x="25359" y="1"/>
                  <a:pt x="25143" y="1"/>
                  <a:pt x="25143" y="234"/>
                </a:cubicBezTo>
                <a:cubicBezTo>
                  <a:pt x="25143" y="450"/>
                  <a:pt x="25359" y="683"/>
                  <a:pt x="25359" y="683"/>
                </a:cubicBezTo>
                <a:lnTo>
                  <a:pt x="27155" y="683"/>
                </a:lnTo>
                <a:cubicBezTo>
                  <a:pt x="27388" y="683"/>
                  <a:pt x="27604" y="450"/>
                  <a:pt x="27604" y="234"/>
                </a:cubicBezTo>
                <a:cubicBezTo>
                  <a:pt x="27604" y="1"/>
                  <a:pt x="27388" y="1"/>
                  <a:pt x="27155" y="1"/>
                </a:cubicBezTo>
                <a:close/>
                <a:moveTo>
                  <a:pt x="28951" y="1"/>
                </a:moveTo>
                <a:cubicBezTo>
                  <a:pt x="28951" y="1"/>
                  <a:pt x="28735" y="1"/>
                  <a:pt x="28735" y="234"/>
                </a:cubicBezTo>
                <a:cubicBezTo>
                  <a:pt x="28735" y="450"/>
                  <a:pt x="28951" y="683"/>
                  <a:pt x="28951" y="683"/>
                </a:cubicBezTo>
                <a:lnTo>
                  <a:pt x="30747" y="683"/>
                </a:lnTo>
                <a:cubicBezTo>
                  <a:pt x="30980" y="683"/>
                  <a:pt x="31196" y="450"/>
                  <a:pt x="31196" y="234"/>
                </a:cubicBezTo>
                <a:cubicBezTo>
                  <a:pt x="31196" y="1"/>
                  <a:pt x="30980" y="1"/>
                  <a:pt x="30747" y="1"/>
                </a:cubicBezTo>
                <a:close/>
                <a:moveTo>
                  <a:pt x="32542" y="1"/>
                </a:moveTo>
                <a:cubicBezTo>
                  <a:pt x="32542" y="1"/>
                  <a:pt x="32327" y="1"/>
                  <a:pt x="32327" y="234"/>
                </a:cubicBezTo>
                <a:cubicBezTo>
                  <a:pt x="32327" y="450"/>
                  <a:pt x="32542" y="683"/>
                  <a:pt x="32542" y="683"/>
                </a:cubicBezTo>
                <a:lnTo>
                  <a:pt x="34338" y="683"/>
                </a:lnTo>
                <a:cubicBezTo>
                  <a:pt x="34572" y="683"/>
                  <a:pt x="34787" y="450"/>
                  <a:pt x="34787" y="234"/>
                </a:cubicBezTo>
                <a:cubicBezTo>
                  <a:pt x="34787" y="1"/>
                  <a:pt x="34572" y="1"/>
                  <a:pt x="34338" y="1"/>
                </a:cubicBezTo>
                <a:close/>
                <a:moveTo>
                  <a:pt x="36134" y="1"/>
                </a:moveTo>
                <a:cubicBezTo>
                  <a:pt x="36134" y="1"/>
                  <a:pt x="35919" y="1"/>
                  <a:pt x="35919" y="234"/>
                </a:cubicBezTo>
                <a:cubicBezTo>
                  <a:pt x="35919" y="450"/>
                  <a:pt x="36134" y="683"/>
                  <a:pt x="36134" y="683"/>
                </a:cubicBezTo>
                <a:lnTo>
                  <a:pt x="37930" y="683"/>
                </a:lnTo>
                <a:cubicBezTo>
                  <a:pt x="38164" y="683"/>
                  <a:pt x="38379" y="450"/>
                  <a:pt x="38379" y="234"/>
                </a:cubicBezTo>
                <a:cubicBezTo>
                  <a:pt x="38379" y="1"/>
                  <a:pt x="38164" y="1"/>
                  <a:pt x="37930" y="1"/>
                </a:cubicBezTo>
                <a:close/>
                <a:moveTo>
                  <a:pt x="39726" y="1"/>
                </a:moveTo>
                <a:cubicBezTo>
                  <a:pt x="39726" y="1"/>
                  <a:pt x="39511" y="1"/>
                  <a:pt x="39511" y="234"/>
                </a:cubicBezTo>
                <a:cubicBezTo>
                  <a:pt x="39511" y="450"/>
                  <a:pt x="39726" y="683"/>
                  <a:pt x="39726" y="683"/>
                </a:cubicBezTo>
                <a:lnTo>
                  <a:pt x="41522" y="683"/>
                </a:lnTo>
                <a:cubicBezTo>
                  <a:pt x="41756" y="683"/>
                  <a:pt x="41971" y="450"/>
                  <a:pt x="41971" y="234"/>
                </a:cubicBezTo>
                <a:cubicBezTo>
                  <a:pt x="41971" y="1"/>
                  <a:pt x="41756" y="1"/>
                  <a:pt x="41522" y="1"/>
                </a:cubicBezTo>
                <a:close/>
                <a:moveTo>
                  <a:pt x="43318" y="1"/>
                </a:moveTo>
                <a:cubicBezTo>
                  <a:pt x="43318" y="1"/>
                  <a:pt x="43103" y="1"/>
                  <a:pt x="43103" y="234"/>
                </a:cubicBezTo>
                <a:cubicBezTo>
                  <a:pt x="43103" y="450"/>
                  <a:pt x="43318" y="683"/>
                  <a:pt x="43318" y="683"/>
                </a:cubicBezTo>
                <a:lnTo>
                  <a:pt x="45114" y="683"/>
                </a:lnTo>
                <a:cubicBezTo>
                  <a:pt x="45347" y="683"/>
                  <a:pt x="45563" y="450"/>
                  <a:pt x="45563" y="234"/>
                </a:cubicBezTo>
                <a:cubicBezTo>
                  <a:pt x="45563" y="1"/>
                  <a:pt x="45347" y="1"/>
                  <a:pt x="45114" y="1"/>
                </a:cubicBezTo>
                <a:close/>
                <a:moveTo>
                  <a:pt x="46910" y="1"/>
                </a:moveTo>
                <a:cubicBezTo>
                  <a:pt x="46910" y="1"/>
                  <a:pt x="46694" y="1"/>
                  <a:pt x="46694" y="234"/>
                </a:cubicBezTo>
                <a:cubicBezTo>
                  <a:pt x="46694" y="450"/>
                  <a:pt x="46910" y="683"/>
                  <a:pt x="46910" y="683"/>
                </a:cubicBezTo>
                <a:lnTo>
                  <a:pt x="48706" y="683"/>
                </a:lnTo>
                <a:cubicBezTo>
                  <a:pt x="48939" y="683"/>
                  <a:pt x="49155" y="450"/>
                  <a:pt x="49155" y="234"/>
                </a:cubicBezTo>
                <a:cubicBezTo>
                  <a:pt x="49155" y="1"/>
                  <a:pt x="48939" y="1"/>
                  <a:pt x="487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7"/>
          <p:cNvSpPr/>
          <p:nvPr/>
        </p:nvSpPr>
        <p:spPr>
          <a:xfrm>
            <a:off x="2573492" y="3925380"/>
            <a:ext cx="1002762" cy="13586"/>
          </a:xfrm>
          <a:custGeom>
            <a:rect b="b" l="l" r="r" t="t"/>
            <a:pathLst>
              <a:path extrusionOk="0" h="666" w="49155">
                <a:moveTo>
                  <a:pt x="216" y="1"/>
                </a:moveTo>
                <a:lnTo>
                  <a:pt x="0" y="216"/>
                </a:lnTo>
                <a:cubicBezTo>
                  <a:pt x="0" y="450"/>
                  <a:pt x="216" y="665"/>
                  <a:pt x="216" y="665"/>
                </a:cubicBezTo>
                <a:lnTo>
                  <a:pt x="2012" y="665"/>
                </a:lnTo>
                <a:cubicBezTo>
                  <a:pt x="2245" y="665"/>
                  <a:pt x="2461" y="450"/>
                  <a:pt x="2461" y="216"/>
                </a:cubicBezTo>
                <a:cubicBezTo>
                  <a:pt x="2461" y="216"/>
                  <a:pt x="2245" y="1"/>
                  <a:pt x="2012" y="1"/>
                </a:cubicBezTo>
                <a:close/>
                <a:moveTo>
                  <a:pt x="3808" y="1"/>
                </a:moveTo>
                <a:lnTo>
                  <a:pt x="3592" y="216"/>
                </a:lnTo>
                <a:cubicBezTo>
                  <a:pt x="3592" y="450"/>
                  <a:pt x="3808" y="665"/>
                  <a:pt x="3808" y="665"/>
                </a:cubicBezTo>
                <a:lnTo>
                  <a:pt x="5603" y="665"/>
                </a:lnTo>
                <a:cubicBezTo>
                  <a:pt x="5837" y="665"/>
                  <a:pt x="6052" y="450"/>
                  <a:pt x="6052" y="216"/>
                </a:cubicBezTo>
                <a:cubicBezTo>
                  <a:pt x="6052" y="216"/>
                  <a:pt x="5837" y="1"/>
                  <a:pt x="5603" y="1"/>
                </a:cubicBezTo>
                <a:close/>
                <a:moveTo>
                  <a:pt x="7399" y="1"/>
                </a:moveTo>
                <a:lnTo>
                  <a:pt x="7184" y="216"/>
                </a:lnTo>
                <a:cubicBezTo>
                  <a:pt x="7184" y="450"/>
                  <a:pt x="7399" y="665"/>
                  <a:pt x="7399" y="665"/>
                </a:cubicBezTo>
                <a:lnTo>
                  <a:pt x="9195" y="665"/>
                </a:lnTo>
                <a:cubicBezTo>
                  <a:pt x="9429" y="665"/>
                  <a:pt x="9644" y="450"/>
                  <a:pt x="9644" y="216"/>
                </a:cubicBezTo>
                <a:cubicBezTo>
                  <a:pt x="9644" y="216"/>
                  <a:pt x="9429" y="1"/>
                  <a:pt x="9195" y="1"/>
                </a:cubicBezTo>
                <a:close/>
                <a:moveTo>
                  <a:pt x="10991" y="1"/>
                </a:moveTo>
                <a:lnTo>
                  <a:pt x="10776" y="216"/>
                </a:lnTo>
                <a:cubicBezTo>
                  <a:pt x="10776" y="450"/>
                  <a:pt x="10991" y="665"/>
                  <a:pt x="10991" y="665"/>
                </a:cubicBezTo>
                <a:lnTo>
                  <a:pt x="12787" y="665"/>
                </a:lnTo>
                <a:cubicBezTo>
                  <a:pt x="13021" y="665"/>
                  <a:pt x="13236" y="450"/>
                  <a:pt x="13236" y="216"/>
                </a:cubicBezTo>
                <a:cubicBezTo>
                  <a:pt x="13236" y="216"/>
                  <a:pt x="13021" y="1"/>
                  <a:pt x="12787" y="1"/>
                </a:cubicBezTo>
                <a:close/>
                <a:moveTo>
                  <a:pt x="14583" y="1"/>
                </a:moveTo>
                <a:lnTo>
                  <a:pt x="14368" y="216"/>
                </a:lnTo>
                <a:cubicBezTo>
                  <a:pt x="14368" y="450"/>
                  <a:pt x="14583" y="665"/>
                  <a:pt x="14583" y="665"/>
                </a:cubicBezTo>
                <a:lnTo>
                  <a:pt x="16379" y="665"/>
                </a:lnTo>
                <a:cubicBezTo>
                  <a:pt x="16613" y="665"/>
                  <a:pt x="16828" y="450"/>
                  <a:pt x="16828" y="216"/>
                </a:cubicBezTo>
                <a:cubicBezTo>
                  <a:pt x="16828" y="216"/>
                  <a:pt x="16613" y="1"/>
                  <a:pt x="16379" y="1"/>
                </a:cubicBezTo>
                <a:close/>
                <a:moveTo>
                  <a:pt x="18175" y="1"/>
                </a:moveTo>
                <a:lnTo>
                  <a:pt x="17959" y="216"/>
                </a:lnTo>
                <a:cubicBezTo>
                  <a:pt x="17959" y="450"/>
                  <a:pt x="18175" y="665"/>
                  <a:pt x="18175" y="665"/>
                </a:cubicBezTo>
                <a:lnTo>
                  <a:pt x="19971" y="665"/>
                </a:lnTo>
                <a:cubicBezTo>
                  <a:pt x="20204" y="665"/>
                  <a:pt x="20420" y="450"/>
                  <a:pt x="20420" y="216"/>
                </a:cubicBezTo>
                <a:cubicBezTo>
                  <a:pt x="20420" y="216"/>
                  <a:pt x="20204" y="1"/>
                  <a:pt x="19971" y="1"/>
                </a:cubicBezTo>
                <a:close/>
                <a:moveTo>
                  <a:pt x="21767" y="1"/>
                </a:moveTo>
                <a:lnTo>
                  <a:pt x="21551" y="216"/>
                </a:lnTo>
                <a:cubicBezTo>
                  <a:pt x="21551" y="450"/>
                  <a:pt x="21767" y="665"/>
                  <a:pt x="21767" y="665"/>
                </a:cubicBezTo>
                <a:lnTo>
                  <a:pt x="23563" y="665"/>
                </a:lnTo>
                <a:cubicBezTo>
                  <a:pt x="23796" y="665"/>
                  <a:pt x="24012" y="450"/>
                  <a:pt x="24012" y="216"/>
                </a:cubicBezTo>
                <a:cubicBezTo>
                  <a:pt x="24012" y="216"/>
                  <a:pt x="23796" y="1"/>
                  <a:pt x="23563" y="1"/>
                </a:cubicBezTo>
                <a:close/>
                <a:moveTo>
                  <a:pt x="25359" y="1"/>
                </a:moveTo>
                <a:lnTo>
                  <a:pt x="25143" y="216"/>
                </a:lnTo>
                <a:cubicBezTo>
                  <a:pt x="25143" y="450"/>
                  <a:pt x="25359" y="665"/>
                  <a:pt x="25359" y="665"/>
                </a:cubicBezTo>
                <a:lnTo>
                  <a:pt x="27155" y="665"/>
                </a:lnTo>
                <a:cubicBezTo>
                  <a:pt x="27388" y="665"/>
                  <a:pt x="27604" y="450"/>
                  <a:pt x="27604" y="216"/>
                </a:cubicBezTo>
                <a:cubicBezTo>
                  <a:pt x="27604" y="216"/>
                  <a:pt x="27388" y="1"/>
                  <a:pt x="27155" y="1"/>
                </a:cubicBezTo>
                <a:close/>
                <a:moveTo>
                  <a:pt x="28951" y="1"/>
                </a:moveTo>
                <a:lnTo>
                  <a:pt x="28735" y="216"/>
                </a:lnTo>
                <a:cubicBezTo>
                  <a:pt x="28735" y="450"/>
                  <a:pt x="28951" y="665"/>
                  <a:pt x="28951" y="665"/>
                </a:cubicBezTo>
                <a:lnTo>
                  <a:pt x="30747" y="665"/>
                </a:lnTo>
                <a:cubicBezTo>
                  <a:pt x="30980" y="665"/>
                  <a:pt x="31196" y="450"/>
                  <a:pt x="31196" y="216"/>
                </a:cubicBezTo>
                <a:cubicBezTo>
                  <a:pt x="31196" y="216"/>
                  <a:pt x="30980" y="1"/>
                  <a:pt x="30747" y="1"/>
                </a:cubicBezTo>
                <a:close/>
                <a:moveTo>
                  <a:pt x="32542" y="1"/>
                </a:moveTo>
                <a:lnTo>
                  <a:pt x="32327" y="216"/>
                </a:lnTo>
                <a:cubicBezTo>
                  <a:pt x="32327" y="450"/>
                  <a:pt x="32542" y="665"/>
                  <a:pt x="32542" y="665"/>
                </a:cubicBezTo>
                <a:lnTo>
                  <a:pt x="34338" y="665"/>
                </a:lnTo>
                <a:cubicBezTo>
                  <a:pt x="34572" y="665"/>
                  <a:pt x="34787" y="450"/>
                  <a:pt x="34787" y="216"/>
                </a:cubicBezTo>
                <a:cubicBezTo>
                  <a:pt x="34787" y="216"/>
                  <a:pt x="34572" y="1"/>
                  <a:pt x="34338" y="1"/>
                </a:cubicBezTo>
                <a:close/>
                <a:moveTo>
                  <a:pt x="36134" y="1"/>
                </a:moveTo>
                <a:lnTo>
                  <a:pt x="35919" y="216"/>
                </a:lnTo>
                <a:cubicBezTo>
                  <a:pt x="35919" y="450"/>
                  <a:pt x="36134" y="665"/>
                  <a:pt x="36134" y="665"/>
                </a:cubicBezTo>
                <a:lnTo>
                  <a:pt x="37930" y="665"/>
                </a:lnTo>
                <a:cubicBezTo>
                  <a:pt x="38164" y="665"/>
                  <a:pt x="38379" y="450"/>
                  <a:pt x="38379" y="216"/>
                </a:cubicBezTo>
                <a:cubicBezTo>
                  <a:pt x="38379" y="216"/>
                  <a:pt x="38164" y="1"/>
                  <a:pt x="37930" y="1"/>
                </a:cubicBezTo>
                <a:close/>
                <a:moveTo>
                  <a:pt x="39726" y="1"/>
                </a:moveTo>
                <a:lnTo>
                  <a:pt x="39511" y="216"/>
                </a:lnTo>
                <a:cubicBezTo>
                  <a:pt x="39511" y="450"/>
                  <a:pt x="39726" y="665"/>
                  <a:pt x="39726" y="665"/>
                </a:cubicBezTo>
                <a:lnTo>
                  <a:pt x="41522" y="665"/>
                </a:lnTo>
                <a:cubicBezTo>
                  <a:pt x="41756" y="665"/>
                  <a:pt x="41971" y="450"/>
                  <a:pt x="41971" y="216"/>
                </a:cubicBezTo>
                <a:cubicBezTo>
                  <a:pt x="41971" y="216"/>
                  <a:pt x="41756" y="1"/>
                  <a:pt x="41522" y="1"/>
                </a:cubicBezTo>
                <a:close/>
                <a:moveTo>
                  <a:pt x="43318" y="1"/>
                </a:moveTo>
                <a:lnTo>
                  <a:pt x="43103" y="216"/>
                </a:lnTo>
                <a:cubicBezTo>
                  <a:pt x="43103" y="450"/>
                  <a:pt x="43318" y="665"/>
                  <a:pt x="43318" y="665"/>
                </a:cubicBezTo>
                <a:lnTo>
                  <a:pt x="45114" y="665"/>
                </a:lnTo>
                <a:cubicBezTo>
                  <a:pt x="45347" y="665"/>
                  <a:pt x="45563" y="450"/>
                  <a:pt x="45563" y="216"/>
                </a:cubicBezTo>
                <a:cubicBezTo>
                  <a:pt x="45563" y="216"/>
                  <a:pt x="45347" y="1"/>
                  <a:pt x="45114" y="1"/>
                </a:cubicBezTo>
                <a:close/>
                <a:moveTo>
                  <a:pt x="46910" y="1"/>
                </a:moveTo>
                <a:lnTo>
                  <a:pt x="46694" y="216"/>
                </a:lnTo>
                <a:cubicBezTo>
                  <a:pt x="46694" y="450"/>
                  <a:pt x="46910" y="665"/>
                  <a:pt x="46910" y="665"/>
                </a:cubicBezTo>
                <a:lnTo>
                  <a:pt x="48706" y="665"/>
                </a:lnTo>
                <a:cubicBezTo>
                  <a:pt x="48939" y="665"/>
                  <a:pt x="49155" y="450"/>
                  <a:pt x="49155" y="216"/>
                </a:cubicBezTo>
                <a:cubicBezTo>
                  <a:pt x="49155" y="216"/>
                  <a:pt x="48939" y="1"/>
                  <a:pt x="487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7"/>
          <p:cNvSpPr/>
          <p:nvPr/>
        </p:nvSpPr>
        <p:spPr>
          <a:xfrm>
            <a:off x="2660317" y="3247564"/>
            <a:ext cx="119095" cy="123502"/>
          </a:xfrm>
          <a:custGeom>
            <a:rect b="b" l="l" r="r" t="t"/>
            <a:pathLst>
              <a:path extrusionOk="0" h="6054" w="5838">
                <a:moveTo>
                  <a:pt x="683" y="1"/>
                </a:moveTo>
                <a:lnTo>
                  <a:pt x="0" y="899"/>
                </a:lnTo>
                <a:lnTo>
                  <a:pt x="4939" y="6053"/>
                </a:lnTo>
                <a:lnTo>
                  <a:pt x="5837" y="5155"/>
                </a:lnTo>
                <a:lnTo>
                  <a:pt x="6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a:off x="2660317" y="3247564"/>
            <a:ext cx="119095" cy="123502"/>
          </a:xfrm>
          <a:custGeom>
            <a:rect b="b" l="l" r="r" t="t"/>
            <a:pathLst>
              <a:path extrusionOk="0" h="6054" w="5838">
                <a:moveTo>
                  <a:pt x="4939" y="1"/>
                </a:moveTo>
                <a:lnTo>
                  <a:pt x="0" y="5155"/>
                </a:lnTo>
                <a:lnTo>
                  <a:pt x="683" y="6053"/>
                </a:lnTo>
                <a:lnTo>
                  <a:pt x="5837" y="899"/>
                </a:lnTo>
                <a:lnTo>
                  <a:pt x="49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2660317" y="3609188"/>
            <a:ext cx="119095" cy="123869"/>
          </a:xfrm>
          <a:custGeom>
            <a:rect b="b" l="l" r="r" t="t"/>
            <a:pathLst>
              <a:path extrusionOk="0" h="6072" w="5838">
                <a:moveTo>
                  <a:pt x="683" y="1"/>
                </a:moveTo>
                <a:lnTo>
                  <a:pt x="0" y="899"/>
                </a:lnTo>
                <a:lnTo>
                  <a:pt x="4939" y="6071"/>
                </a:lnTo>
                <a:lnTo>
                  <a:pt x="5837" y="5173"/>
                </a:lnTo>
                <a:lnTo>
                  <a:pt x="6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7"/>
          <p:cNvSpPr/>
          <p:nvPr/>
        </p:nvSpPr>
        <p:spPr>
          <a:xfrm>
            <a:off x="2660317" y="3609188"/>
            <a:ext cx="119095" cy="123869"/>
          </a:xfrm>
          <a:custGeom>
            <a:rect b="b" l="l" r="r" t="t"/>
            <a:pathLst>
              <a:path extrusionOk="0" h="6072" w="5838">
                <a:moveTo>
                  <a:pt x="4939" y="1"/>
                </a:moveTo>
                <a:lnTo>
                  <a:pt x="0" y="5173"/>
                </a:lnTo>
                <a:lnTo>
                  <a:pt x="683" y="6071"/>
                </a:lnTo>
                <a:lnTo>
                  <a:pt x="5837" y="899"/>
                </a:lnTo>
                <a:lnTo>
                  <a:pt x="49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7"/>
          <p:cNvSpPr txBox="1"/>
          <p:nvPr/>
        </p:nvSpPr>
        <p:spPr>
          <a:xfrm>
            <a:off x="2665717" y="2783077"/>
            <a:ext cx="9252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ubik Light"/>
                <a:ea typeface="Rubik Light"/>
                <a:cs typeface="Rubik Light"/>
                <a:sym typeface="Rubik Light"/>
              </a:rPr>
              <a:t>Activity</a:t>
            </a:r>
            <a:endParaRPr sz="1200">
              <a:solidFill>
                <a:schemeClr val="lt1"/>
              </a:solidFill>
              <a:latin typeface="Rubik Light"/>
              <a:ea typeface="Rubik Light"/>
              <a:cs typeface="Rubik Light"/>
              <a:sym typeface="Rubik Light"/>
            </a:endParaRPr>
          </a:p>
        </p:txBody>
      </p:sp>
      <p:sp>
        <p:nvSpPr>
          <p:cNvPr id="715" name="Google Shape;715;p47"/>
          <p:cNvSpPr/>
          <p:nvPr/>
        </p:nvSpPr>
        <p:spPr>
          <a:xfrm>
            <a:off x="2282870" y="1422629"/>
            <a:ext cx="4578300" cy="345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7"/>
          <p:cNvSpPr txBox="1"/>
          <p:nvPr/>
        </p:nvSpPr>
        <p:spPr>
          <a:xfrm>
            <a:off x="2514649" y="1385800"/>
            <a:ext cx="11205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6"/>
                </a:solidFill>
                <a:latin typeface="Rubik Medium"/>
                <a:ea typeface="Rubik Medium"/>
                <a:cs typeface="Rubik Medium"/>
                <a:sym typeface="Rubik Medium"/>
              </a:rPr>
              <a:t>MARS</a:t>
            </a:r>
            <a:endParaRPr sz="1600">
              <a:solidFill>
                <a:schemeClr val="accent6"/>
              </a:solidFill>
              <a:latin typeface="Rubik Medium"/>
              <a:ea typeface="Rubik Medium"/>
              <a:cs typeface="Rubik Medium"/>
              <a:sym typeface="Rubik Medium"/>
            </a:endParaRPr>
          </a:p>
        </p:txBody>
      </p:sp>
      <p:sp>
        <p:nvSpPr>
          <p:cNvPr id="717" name="Google Shape;717;p47"/>
          <p:cNvSpPr txBox="1"/>
          <p:nvPr/>
        </p:nvSpPr>
        <p:spPr>
          <a:xfrm>
            <a:off x="2665717" y="3141485"/>
            <a:ext cx="9252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ubik Light"/>
                <a:ea typeface="Rubik Light"/>
                <a:cs typeface="Rubik Light"/>
                <a:sym typeface="Rubik Light"/>
              </a:rPr>
              <a:t>Activity</a:t>
            </a:r>
            <a:endParaRPr sz="1200">
              <a:solidFill>
                <a:schemeClr val="lt1"/>
              </a:solidFill>
              <a:latin typeface="Rubik Light"/>
              <a:ea typeface="Rubik Light"/>
              <a:cs typeface="Rubik Light"/>
              <a:sym typeface="Rubik Light"/>
            </a:endParaRPr>
          </a:p>
        </p:txBody>
      </p:sp>
      <p:sp>
        <p:nvSpPr>
          <p:cNvPr id="718" name="Google Shape;718;p47"/>
          <p:cNvSpPr txBox="1"/>
          <p:nvPr/>
        </p:nvSpPr>
        <p:spPr>
          <a:xfrm>
            <a:off x="2665717" y="3499893"/>
            <a:ext cx="9252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ubik Light"/>
                <a:ea typeface="Rubik Light"/>
                <a:cs typeface="Rubik Light"/>
                <a:sym typeface="Rubik Light"/>
              </a:rPr>
              <a:t>Activity</a:t>
            </a:r>
            <a:endParaRPr sz="1200">
              <a:solidFill>
                <a:schemeClr val="lt1"/>
              </a:solidFill>
              <a:latin typeface="Rubik Light"/>
              <a:ea typeface="Rubik Light"/>
              <a:cs typeface="Rubik Light"/>
              <a:sym typeface="Rubik Light"/>
            </a:endParaRPr>
          </a:p>
        </p:txBody>
      </p:sp>
      <p:sp>
        <p:nvSpPr>
          <p:cNvPr id="719" name="Google Shape;719;p47"/>
          <p:cNvSpPr txBox="1"/>
          <p:nvPr/>
        </p:nvSpPr>
        <p:spPr>
          <a:xfrm>
            <a:off x="4010484" y="1390700"/>
            <a:ext cx="11892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6"/>
                </a:solidFill>
                <a:latin typeface="Rubik Medium"/>
                <a:ea typeface="Rubik Medium"/>
                <a:cs typeface="Rubik Medium"/>
                <a:sym typeface="Rubik Medium"/>
              </a:rPr>
              <a:t>MERCURY</a:t>
            </a:r>
            <a:endParaRPr sz="1600">
              <a:solidFill>
                <a:schemeClr val="accent6"/>
              </a:solidFill>
              <a:latin typeface="Rubik Medium"/>
              <a:ea typeface="Rubik Medium"/>
              <a:cs typeface="Rubik Medium"/>
              <a:sym typeface="Rubik Medium"/>
            </a:endParaRPr>
          </a:p>
        </p:txBody>
      </p:sp>
      <p:sp>
        <p:nvSpPr>
          <p:cNvPr id="720" name="Google Shape;720;p47"/>
          <p:cNvSpPr txBox="1"/>
          <p:nvPr/>
        </p:nvSpPr>
        <p:spPr>
          <a:xfrm>
            <a:off x="5561616" y="1398005"/>
            <a:ext cx="11205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6"/>
                </a:solidFill>
                <a:latin typeface="Rubik Medium"/>
                <a:ea typeface="Rubik Medium"/>
                <a:cs typeface="Rubik Medium"/>
                <a:sym typeface="Rubik Medium"/>
              </a:rPr>
              <a:t>SATURN</a:t>
            </a:r>
            <a:endParaRPr sz="1600">
              <a:solidFill>
                <a:schemeClr val="accent6"/>
              </a:solidFill>
              <a:latin typeface="Rubik Medium"/>
              <a:ea typeface="Rubik Medium"/>
              <a:cs typeface="Rubik Medium"/>
              <a:sym typeface="Rubik Medium"/>
            </a:endParaRPr>
          </a:p>
        </p:txBody>
      </p:sp>
      <p:sp>
        <p:nvSpPr>
          <p:cNvPr id="721" name="Google Shape;721;p47"/>
          <p:cNvSpPr txBox="1"/>
          <p:nvPr/>
        </p:nvSpPr>
        <p:spPr>
          <a:xfrm>
            <a:off x="2485187" y="2084439"/>
            <a:ext cx="11205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Rubik"/>
                <a:ea typeface="Rubik"/>
                <a:cs typeface="Rubik"/>
                <a:sym typeface="Rubik"/>
              </a:rPr>
              <a:t>DAY</a:t>
            </a:r>
            <a:endParaRPr sz="1600">
              <a:solidFill>
                <a:schemeClr val="lt1"/>
              </a:solidFill>
              <a:latin typeface="Rubik"/>
              <a:ea typeface="Rubik"/>
              <a:cs typeface="Rubik"/>
              <a:sym typeface="Rubik"/>
            </a:endParaRPr>
          </a:p>
        </p:txBody>
      </p:sp>
      <p:sp>
        <p:nvSpPr>
          <p:cNvPr id="722" name="Google Shape;722;p47"/>
          <p:cNvSpPr txBox="1"/>
          <p:nvPr/>
        </p:nvSpPr>
        <p:spPr>
          <a:xfrm>
            <a:off x="2487632" y="4071814"/>
            <a:ext cx="11205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Rubik"/>
                <a:ea typeface="Rubik"/>
                <a:cs typeface="Rubik"/>
                <a:sym typeface="Rubik"/>
              </a:rPr>
              <a:t>RATE</a:t>
            </a:r>
            <a:endParaRPr sz="1600">
              <a:solidFill>
                <a:schemeClr val="lt1"/>
              </a:solidFill>
              <a:latin typeface="Rubik"/>
              <a:ea typeface="Rubik"/>
              <a:cs typeface="Rubik"/>
              <a:sym typeface="Rubik"/>
            </a:endParaRPr>
          </a:p>
        </p:txBody>
      </p:sp>
      <p:grpSp>
        <p:nvGrpSpPr>
          <p:cNvPr id="723" name="Google Shape;723;p47"/>
          <p:cNvGrpSpPr/>
          <p:nvPr/>
        </p:nvGrpSpPr>
        <p:grpSpPr>
          <a:xfrm>
            <a:off x="3723723" y="1028540"/>
            <a:ext cx="1686003" cy="48723"/>
            <a:chOff x="1002138" y="3024452"/>
            <a:chExt cx="1686003" cy="48723"/>
          </a:xfrm>
        </p:grpSpPr>
        <p:sp>
          <p:nvSpPr>
            <p:cNvPr id="724" name="Google Shape;724;p47"/>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7"/>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7"/>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7"/>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7"/>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7"/>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7"/>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7"/>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 name="Google Shape;732;p47"/>
          <p:cNvSpPr/>
          <p:nvPr/>
        </p:nvSpPr>
        <p:spPr>
          <a:xfrm>
            <a:off x="4200463" y="2835513"/>
            <a:ext cx="174053" cy="201511"/>
          </a:xfrm>
          <a:custGeom>
            <a:rect b="b" l="l" r="r" t="t"/>
            <a:pathLst>
              <a:path extrusionOk="0" h="9878" w="8532">
                <a:moveTo>
                  <a:pt x="7418" y="0"/>
                </a:moveTo>
                <a:lnTo>
                  <a:pt x="2694" y="7417"/>
                </a:lnTo>
                <a:lnTo>
                  <a:pt x="1132" y="4939"/>
                </a:lnTo>
                <a:lnTo>
                  <a:pt x="1" y="5837"/>
                </a:lnTo>
                <a:lnTo>
                  <a:pt x="2928" y="9878"/>
                </a:lnTo>
                <a:lnTo>
                  <a:pt x="8531" y="898"/>
                </a:lnTo>
                <a:lnTo>
                  <a:pt x="74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7"/>
          <p:cNvSpPr/>
          <p:nvPr/>
        </p:nvSpPr>
        <p:spPr>
          <a:xfrm>
            <a:off x="4141118" y="2652314"/>
            <a:ext cx="1002762" cy="13933"/>
          </a:xfrm>
          <a:custGeom>
            <a:rect b="b" l="l" r="r" t="t"/>
            <a:pathLst>
              <a:path extrusionOk="0" h="683" w="49155">
                <a:moveTo>
                  <a:pt x="216" y="1"/>
                </a:moveTo>
                <a:cubicBezTo>
                  <a:pt x="216" y="1"/>
                  <a:pt x="0" y="1"/>
                  <a:pt x="0" y="234"/>
                </a:cubicBezTo>
                <a:cubicBezTo>
                  <a:pt x="0" y="450"/>
                  <a:pt x="216" y="683"/>
                  <a:pt x="216" y="683"/>
                </a:cubicBezTo>
                <a:lnTo>
                  <a:pt x="2012" y="683"/>
                </a:lnTo>
                <a:cubicBezTo>
                  <a:pt x="2245" y="683"/>
                  <a:pt x="2461" y="450"/>
                  <a:pt x="2461" y="234"/>
                </a:cubicBezTo>
                <a:cubicBezTo>
                  <a:pt x="2461" y="1"/>
                  <a:pt x="2245" y="1"/>
                  <a:pt x="2012" y="1"/>
                </a:cubicBezTo>
                <a:close/>
                <a:moveTo>
                  <a:pt x="3808" y="1"/>
                </a:moveTo>
                <a:cubicBezTo>
                  <a:pt x="3808" y="1"/>
                  <a:pt x="3592" y="1"/>
                  <a:pt x="3592" y="234"/>
                </a:cubicBezTo>
                <a:cubicBezTo>
                  <a:pt x="3592" y="450"/>
                  <a:pt x="3808" y="683"/>
                  <a:pt x="3808" y="683"/>
                </a:cubicBezTo>
                <a:lnTo>
                  <a:pt x="5603" y="683"/>
                </a:lnTo>
                <a:cubicBezTo>
                  <a:pt x="5837" y="683"/>
                  <a:pt x="6052" y="450"/>
                  <a:pt x="6052" y="234"/>
                </a:cubicBezTo>
                <a:cubicBezTo>
                  <a:pt x="6052" y="1"/>
                  <a:pt x="5837" y="1"/>
                  <a:pt x="5603" y="1"/>
                </a:cubicBezTo>
                <a:close/>
                <a:moveTo>
                  <a:pt x="7399" y="1"/>
                </a:moveTo>
                <a:cubicBezTo>
                  <a:pt x="7399" y="1"/>
                  <a:pt x="7184" y="1"/>
                  <a:pt x="7184" y="234"/>
                </a:cubicBezTo>
                <a:cubicBezTo>
                  <a:pt x="7184" y="450"/>
                  <a:pt x="7399" y="683"/>
                  <a:pt x="7399" y="683"/>
                </a:cubicBezTo>
                <a:lnTo>
                  <a:pt x="9195" y="683"/>
                </a:lnTo>
                <a:cubicBezTo>
                  <a:pt x="9429" y="683"/>
                  <a:pt x="9644" y="450"/>
                  <a:pt x="9644" y="234"/>
                </a:cubicBezTo>
                <a:cubicBezTo>
                  <a:pt x="9644" y="1"/>
                  <a:pt x="9429" y="1"/>
                  <a:pt x="9195" y="1"/>
                </a:cubicBezTo>
                <a:close/>
                <a:moveTo>
                  <a:pt x="10991" y="1"/>
                </a:moveTo>
                <a:cubicBezTo>
                  <a:pt x="10991" y="1"/>
                  <a:pt x="10776" y="1"/>
                  <a:pt x="10776" y="234"/>
                </a:cubicBezTo>
                <a:cubicBezTo>
                  <a:pt x="10776" y="450"/>
                  <a:pt x="10991" y="683"/>
                  <a:pt x="10991" y="683"/>
                </a:cubicBezTo>
                <a:lnTo>
                  <a:pt x="12787" y="683"/>
                </a:lnTo>
                <a:cubicBezTo>
                  <a:pt x="13021" y="683"/>
                  <a:pt x="13236" y="450"/>
                  <a:pt x="13236" y="234"/>
                </a:cubicBezTo>
                <a:cubicBezTo>
                  <a:pt x="13236" y="1"/>
                  <a:pt x="13021" y="1"/>
                  <a:pt x="12787" y="1"/>
                </a:cubicBezTo>
                <a:close/>
                <a:moveTo>
                  <a:pt x="14583" y="1"/>
                </a:moveTo>
                <a:cubicBezTo>
                  <a:pt x="14583" y="1"/>
                  <a:pt x="14368" y="1"/>
                  <a:pt x="14368" y="234"/>
                </a:cubicBezTo>
                <a:cubicBezTo>
                  <a:pt x="14368" y="450"/>
                  <a:pt x="14583" y="683"/>
                  <a:pt x="14583" y="683"/>
                </a:cubicBezTo>
                <a:lnTo>
                  <a:pt x="16379" y="683"/>
                </a:lnTo>
                <a:cubicBezTo>
                  <a:pt x="16613" y="683"/>
                  <a:pt x="16828" y="450"/>
                  <a:pt x="16828" y="234"/>
                </a:cubicBezTo>
                <a:cubicBezTo>
                  <a:pt x="16828" y="1"/>
                  <a:pt x="16613" y="1"/>
                  <a:pt x="16379" y="1"/>
                </a:cubicBezTo>
                <a:close/>
                <a:moveTo>
                  <a:pt x="18175" y="1"/>
                </a:moveTo>
                <a:cubicBezTo>
                  <a:pt x="18175" y="1"/>
                  <a:pt x="17959" y="1"/>
                  <a:pt x="17959" y="234"/>
                </a:cubicBezTo>
                <a:cubicBezTo>
                  <a:pt x="17959" y="450"/>
                  <a:pt x="18175" y="683"/>
                  <a:pt x="18175" y="683"/>
                </a:cubicBezTo>
                <a:lnTo>
                  <a:pt x="19971" y="683"/>
                </a:lnTo>
                <a:cubicBezTo>
                  <a:pt x="20204" y="683"/>
                  <a:pt x="20420" y="450"/>
                  <a:pt x="20420" y="234"/>
                </a:cubicBezTo>
                <a:cubicBezTo>
                  <a:pt x="20420" y="1"/>
                  <a:pt x="20204" y="1"/>
                  <a:pt x="19971" y="1"/>
                </a:cubicBezTo>
                <a:close/>
                <a:moveTo>
                  <a:pt x="21767" y="1"/>
                </a:moveTo>
                <a:cubicBezTo>
                  <a:pt x="21767" y="1"/>
                  <a:pt x="21551" y="1"/>
                  <a:pt x="21551" y="234"/>
                </a:cubicBezTo>
                <a:cubicBezTo>
                  <a:pt x="21551" y="450"/>
                  <a:pt x="21767" y="683"/>
                  <a:pt x="21767" y="683"/>
                </a:cubicBezTo>
                <a:lnTo>
                  <a:pt x="23563" y="683"/>
                </a:lnTo>
                <a:cubicBezTo>
                  <a:pt x="23796" y="683"/>
                  <a:pt x="24012" y="450"/>
                  <a:pt x="24012" y="234"/>
                </a:cubicBezTo>
                <a:cubicBezTo>
                  <a:pt x="24012" y="1"/>
                  <a:pt x="23796" y="1"/>
                  <a:pt x="23563" y="1"/>
                </a:cubicBezTo>
                <a:close/>
                <a:moveTo>
                  <a:pt x="25359" y="1"/>
                </a:moveTo>
                <a:cubicBezTo>
                  <a:pt x="25359" y="1"/>
                  <a:pt x="25143" y="1"/>
                  <a:pt x="25143" y="234"/>
                </a:cubicBezTo>
                <a:cubicBezTo>
                  <a:pt x="25143" y="450"/>
                  <a:pt x="25359" y="683"/>
                  <a:pt x="25359" y="683"/>
                </a:cubicBezTo>
                <a:lnTo>
                  <a:pt x="27155" y="683"/>
                </a:lnTo>
                <a:cubicBezTo>
                  <a:pt x="27388" y="683"/>
                  <a:pt x="27604" y="450"/>
                  <a:pt x="27604" y="234"/>
                </a:cubicBezTo>
                <a:cubicBezTo>
                  <a:pt x="27604" y="1"/>
                  <a:pt x="27388" y="1"/>
                  <a:pt x="27155" y="1"/>
                </a:cubicBezTo>
                <a:close/>
                <a:moveTo>
                  <a:pt x="28951" y="1"/>
                </a:moveTo>
                <a:cubicBezTo>
                  <a:pt x="28951" y="1"/>
                  <a:pt x="28735" y="1"/>
                  <a:pt x="28735" y="234"/>
                </a:cubicBezTo>
                <a:cubicBezTo>
                  <a:pt x="28735" y="450"/>
                  <a:pt x="28951" y="683"/>
                  <a:pt x="28951" y="683"/>
                </a:cubicBezTo>
                <a:lnTo>
                  <a:pt x="30747" y="683"/>
                </a:lnTo>
                <a:cubicBezTo>
                  <a:pt x="30980" y="683"/>
                  <a:pt x="31196" y="450"/>
                  <a:pt x="31196" y="234"/>
                </a:cubicBezTo>
                <a:cubicBezTo>
                  <a:pt x="31196" y="1"/>
                  <a:pt x="30980" y="1"/>
                  <a:pt x="30747" y="1"/>
                </a:cubicBezTo>
                <a:close/>
                <a:moveTo>
                  <a:pt x="32542" y="1"/>
                </a:moveTo>
                <a:cubicBezTo>
                  <a:pt x="32542" y="1"/>
                  <a:pt x="32327" y="1"/>
                  <a:pt x="32327" y="234"/>
                </a:cubicBezTo>
                <a:cubicBezTo>
                  <a:pt x="32327" y="450"/>
                  <a:pt x="32542" y="683"/>
                  <a:pt x="32542" y="683"/>
                </a:cubicBezTo>
                <a:lnTo>
                  <a:pt x="34338" y="683"/>
                </a:lnTo>
                <a:cubicBezTo>
                  <a:pt x="34572" y="683"/>
                  <a:pt x="34787" y="450"/>
                  <a:pt x="34787" y="234"/>
                </a:cubicBezTo>
                <a:cubicBezTo>
                  <a:pt x="34787" y="1"/>
                  <a:pt x="34572" y="1"/>
                  <a:pt x="34338" y="1"/>
                </a:cubicBezTo>
                <a:close/>
                <a:moveTo>
                  <a:pt x="36134" y="1"/>
                </a:moveTo>
                <a:cubicBezTo>
                  <a:pt x="36134" y="1"/>
                  <a:pt x="35919" y="1"/>
                  <a:pt x="35919" y="234"/>
                </a:cubicBezTo>
                <a:cubicBezTo>
                  <a:pt x="35919" y="450"/>
                  <a:pt x="36134" y="683"/>
                  <a:pt x="36134" y="683"/>
                </a:cubicBezTo>
                <a:lnTo>
                  <a:pt x="37930" y="683"/>
                </a:lnTo>
                <a:cubicBezTo>
                  <a:pt x="38164" y="683"/>
                  <a:pt x="38379" y="450"/>
                  <a:pt x="38379" y="234"/>
                </a:cubicBezTo>
                <a:cubicBezTo>
                  <a:pt x="38379" y="1"/>
                  <a:pt x="38164" y="1"/>
                  <a:pt x="37930" y="1"/>
                </a:cubicBezTo>
                <a:close/>
                <a:moveTo>
                  <a:pt x="39726" y="1"/>
                </a:moveTo>
                <a:cubicBezTo>
                  <a:pt x="39726" y="1"/>
                  <a:pt x="39511" y="1"/>
                  <a:pt x="39511" y="234"/>
                </a:cubicBezTo>
                <a:cubicBezTo>
                  <a:pt x="39511" y="450"/>
                  <a:pt x="39726" y="683"/>
                  <a:pt x="39726" y="683"/>
                </a:cubicBezTo>
                <a:lnTo>
                  <a:pt x="41522" y="683"/>
                </a:lnTo>
                <a:cubicBezTo>
                  <a:pt x="41756" y="683"/>
                  <a:pt x="41971" y="450"/>
                  <a:pt x="41971" y="234"/>
                </a:cubicBezTo>
                <a:cubicBezTo>
                  <a:pt x="41971" y="1"/>
                  <a:pt x="41756" y="1"/>
                  <a:pt x="41522" y="1"/>
                </a:cubicBezTo>
                <a:close/>
                <a:moveTo>
                  <a:pt x="43318" y="1"/>
                </a:moveTo>
                <a:cubicBezTo>
                  <a:pt x="43318" y="1"/>
                  <a:pt x="43103" y="1"/>
                  <a:pt x="43103" y="234"/>
                </a:cubicBezTo>
                <a:cubicBezTo>
                  <a:pt x="43103" y="450"/>
                  <a:pt x="43318" y="683"/>
                  <a:pt x="43318" y="683"/>
                </a:cubicBezTo>
                <a:lnTo>
                  <a:pt x="45114" y="683"/>
                </a:lnTo>
                <a:cubicBezTo>
                  <a:pt x="45347" y="683"/>
                  <a:pt x="45563" y="450"/>
                  <a:pt x="45563" y="234"/>
                </a:cubicBezTo>
                <a:cubicBezTo>
                  <a:pt x="45563" y="1"/>
                  <a:pt x="45347" y="1"/>
                  <a:pt x="45114" y="1"/>
                </a:cubicBezTo>
                <a:close/>
                <a:moveTo>
                  <a:pt x="46910" y="1"/>
                </a:moveTo>
                <a:cubicBezTo>
                  <a:pt x="46910" y="1"/>
                  <a:pt x="46694" y="1"/>
                  <a:pt x="46694" y="234"/>
                </a:cubicBezTo>
                <a:cubicBezTo>
                  <a:pt x="46694" y="450"/>
                  <a:pt x="46910" y="683"/>
                  <a:pt x="46910" y="683"/>
                </a:cubicBezTo>
                <a:lnTo>
                  <a:pt x="48706" y="683"/>
                </a:lnTo>
                <a:cubicBezTo>
                  <a:pt x="48939" y="683"/>
                  <a:pt x="49155" y="450"/>
                  <a:pt x="49155" y="234"/>
                </a:cubicBezTo>
                <a:cubicBezTo>
                  <a:pt x="49155" y="1"/>
                  <a:pt x="48939" y="1"/>
                  <a:pt x="487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7"/>
          <p:cNvSpPr/>
          <p:nvPr/>
        </p:nvSpPr>
        <p:spPr>
          <a:xfrm>
            <a:off x="4141118" y="3930259"/>
            <a:ext cx="1002762" cy="13586"/>
          </a:xfrm>
          <a:custGeom>
            <a:rect b="b" l="l" r="r" t="t"/>
            <a:pathLst>
              <a:path extrusionOk="0" h="666" w="49155">
                <a:moveTo>
                  <a:pt x="216" y="1"/>
                </a:moveTo>
                <a:lnTo>
                  <a:pt x="0" y="216"/>
                </a:lnTo>
                <a:cubicBezTo>
                  <a:pt x="0" y="450"/>
                  <a:pt x="216" y="665"/>
                  <a:pt x="216" y="665"/>
                </a:cubicBezTo>
                <a:lnTo>
                  <a:pt x="2012" y="665"/>
                </a:lnTo>
                <a:cubicBezTo>
                  <a:pt x="2245" y="665"/>
                  <a:pt x="2461" y="450"/>
                  <a:pt x="2461" y="216"/>
                </a:cubicBezTo>
                <a:cubicBezTo>
                  <a:pt x="2461" y="216"/>
                  <a:pt x="2245" y="1"/>
                  <a:pt x="2012" y="1"/>
                </a:cubicBezTo>
                <a:close/>
                <a:moveTo>
                  <a:pt x="3808" y="1"/>
                </a:moveTo>
                <a:lnTo>
                  <a:pt x="3592" y="216"/>
                </a:lnTo>
                <a:cubicBezTo>
                  <a:pt x="3592" y="450"/>
                  <a:pt x="3808" y="665"/>
                  <a:pt x="3808" y="665"/>
                </a:cubicBezTo>
                <a:lnTo>
                  <a:pt x="5603" y="665"/>
                </a:lnTo>
                <a:cubicBezTo>
                  <a:pt x="5837" y="665"/>
                  <a:pt x="6052" y="450"/>
                  <a:pt x="6052" y="216"/>
                </a:cubicBezTo>
                <a:cubicBezTo>
                  <a:pt x="6052" y="216"/>
                  <a:pt x="5837" y="1"/>
                  <a:pt x="5603" y="1"/>
                </a:cubicBezTo>
                <a:close/>
                <a:moveTo>
                  <a:pt x="7399" y="1"/>
                </a:moveTo>
                <a:lnTo>
                  <a:pt x="7184" y="216"/>
                </a:lnTo>
                <a:cubicBezTo>
                  <a:pt x="7184" y="450"/>
                  <a:pt x="7399" y="665"/>
                  <a:pt x="7399" y="665"/>
                </a:cubicBezTo>
                <a:lnTo>
                  <a:pt x="9195" y="665"/>
                </a:lnTo>
                <a:cubicBezTo>
                  <a:pt x="9429" y="665"/>
                  <a:pt x="9644" y="450"/>
                  <a:pt x="9644" y="216"/>
                </a:cubicBezTo>
                <a:cubicBezTo>
                  <a:pt x="9644" y="216"/>
                  <a:pt x="9429" y="1"/>
                  <a:pt x="9195" y="1"/>
                </a:cubicBezTo>
                <a:close/>
                <a:moveTo>
                  <a:pt x="10991" y="1"/>
                </a:moveTo>
                <a:lnTo>
                  <a:pt x="10776" y="216"/>
                </a:lnTo>
                <a:cubicBezTo>
                  <a:pt x="10776" y="450"/>
                  <a:pt x="10991" y="665"/>
                  <a:pt x="10991" y="665"/>
                </a:cubicBezTo>
                <a:lnTo>
                  <a:pt x="12787" y="665"/>
                </a:lnTo>
                <a:cubicBezTo>
                  <a:pt x="13021" y="665"/>
                  <a:pt x="13236" y="450"/>
                  <a:pt x="13236" y="216"/>
                </a:cubicBezTo>
                <a:cubicBezTo>
                  <a:pt x="13236" y="216"/>
                  <a:pt x="13021" y="1"/>
                  <a:pt x="12787" y="1"/>
                </a:cubicBezTo>
                <a:close/>
                <a:moveTo>
                  <a:pt x="14583" y="1"/>
                </a:moveTo>
                <a:lnTo>
                  <a:pt x="14368" y="216"/>
                </a:lnTo>
                <a:cubicBezTo>
                  <a:pt x="14368" y="450"/>
                  <a:pt x="14583" y="665"/>
                  <a:pt x="14583" y="665"/>
                </a:cubicBezTo>
                <a:lnTo>
                  <a:pt x="16379" y="665"/>
                </a:lnTo>
                <a:cubicBezTo>
                  <a:pt x="16613" y="665"/>
                  <a:pt x="16828" y="450"/>
                  <a:pt x="16828" y="216"/>
                </a:cubicBezTo>
                <a:cubicBezTo>
                  <a:pt x="16828" y="216"/>
                  <a:pt x="16613" y="1"/>
                  <a:pt x="16379" y="1"/>
                </a:cubicBezTo>
                <a:close/>
                <a:moveTo>
                  <a:pt x="18175" y="1"/>
                </a:moveTo>
                <a:lnTo>
                  <a:pt x="17959" y="216"/>
                </a:lnTo>
                <a:cubicBezTo>
                  <a:pt x="17959" y="450"/>
                  <a:pt x="18175" y="665"/>
                  <a:pt x="18175" y="665"/>
                </a:cubicBezTo>
                <a:lnTo>
                  <a:pt x="19971" y="665"/>
                </a:lnTo>
                <a:cubicBezTo>
                  <a:pt x="20204" y="665"/>
                  <a:pt x="20420" y="450"/>
                  <a:pt x="20420" y="216"/>
                </a:cubicBezTo>
                <a:cubicBezTo>
                  <a:pt x="20420" y="216"/>
                  <a:pt x="20204" y="1"/>
                  <a:pt x="19971" y="1"/>
                </a:cubicBezTo>
                <a:close/>
                <a:moveTo>
                  <a:pt x="21767" y="1"/>
                </a:moveTo>
                <a:lnTo>
                  <a:pt x="21551" y="216"/>
                </a:lnTo>
                <a:cubicBezTo>
                  <a:pt x="21551" y="450"/>
                  <a:pt x="21767" y="665"/>
                  <a:pt x="21767" y="665"/>
                </a:cubicBezTo>
                <a:lnTo>
                  <a:pt x="23563" y="665"/>
                </a:lnTo>
                <a:cubicBezTo>
                  <a:pt x="23796" y="665"/>
                  <a:pt x="24012" y="450"/>
                  <a:pt x="24012" y="216"/>
                </a:cubicBezTo>
                <a:cubicBezTo>
                  <a:pt x="24012" y="216"/>
                  <a:pt x="23796" y="1"/>
                  <a:pt x="23563" y="1"/>
                </a:cubicBezTo>
                <a:close/>
                <a:moveTo>
                  <a:pt x="25359" y="1"/>
                </a:moveTo>
                <a:lnTo>
                  <a:pt x="25143" y="216"/>
                </a:lnTo>
                <a:cubicBezTo>
                  <a:pt x="25143" y="450"/>
                  <a:pt x="25359" y="665"/>
                  <a:pt x="25359" y="665"/>
                </a:cubicBezTo>
                <a:lnTo>
                  <a:pt x="27155" y="665"/>
                </a:lnTo>
                <a:cubicBezTo>
                  <a:pt x="27388" y="665"/>
                  <a:pt x="27604" y="450"/>
                  <a:pt x="27604" y="216"/>
                </a:cubicBezTo>
                <a:cubicBezTo>
                  <a:pt x="27604" y="216"/>
                  <a:pt x="27388" y="1"/>
                  <a:pt x="27155" y="1"/>
                </a:cubicBezTo>
                <a:close/>
                <a:moveTo>
                  <a:pt x="28951" y="1"/>
                </a:moveTo>
                <a:lnTo>
                  <a:pt x="28735" y="216"/>
                </a:lnTo>
                <a:cubicBezTo>
                  <a:pt x="28735" y="450"/>
                  <a:pt x="28951" y="665"/>
                  <a:pt x="28951" y="665"/>
                </a:cubicBezTo>
                <a:lnTo>
                  <a:pt x="30747" y="665"/>
                </a:lnTo>
                <a:cubicBezTo>
                  <a:pt x="30980" y="665"/>
                  <a:pt x="31196" y="450"/>
                  <a:pt x="31196" y="216"/>
                </a:cubicBezTo>
                <a:cubicBezTo>
                  <a:pt x="31196" y="216"/>
                  <a:pt x="30980" y="1"/>
                  <a:pt x="30747" y="1"/>
                </a:cubicBezTo>
                <a:close/>
                <a:moveTo>
                  <a:pt x="32542" y="1"/>
                </a:moveTo>
                <a:lnTo>
                  <a:pt x="32327" y="216"/>
                </a:lnTo>
                <a:cubicBezTo>
                  <a:pt x="32327" y="450"/>
                  <a:pt x="32542" y="665"/>
                  <a:pt x="32542" y="665"/>
                </a:cubicBezTo>
                <a:lnTo>
                  <a:pt x="34338" y="665"/>
                </a:lnTo>
                <a:cubicBezTo>
                  <a:pt x="34572" y="665"/>
                  <a:pt x="34787" y="450"/>
                  <a:pt x="34787" y="216"/>
                </a:cubicBezTo>
                <a:cubicBezTo>
                  <a:pt x="34787" y="216"/>
                  <a:pt x="34572" y="1"/>
                  <a:pt x="34338" y="1"/>
                </a:cubicBezTo>
                <a:close/>
                <a:moveTo>
                  <a:pt x="36134" y="1"/>
                </a:moveTo>
                <a:lnTo>
                  <a:pt x="35919" y="216"/>
                </a:lnTo>
                <a:cubicBezTo>
                  <a:pt x="35919" y="450"/>
                  <a:pt x="36134" y="665"/>
                  <a:pt x="36134" y="665"/>
                </a:cubicBezTo>
                <a:lnTo>
                  <a:pt x="37930" y="665"/>
                </a:lnTo>
                <a:cubicBezTo>
                  <a:pt x="38164" y="665"/>
                  <a:pt x="38379" y="450"/>
                  <a:pt x="38379" y="216"/>
                </a:cubicBezTo>
                <a:cubicBezTo>
                  <a:pt x="38379" y="216"/>
                  <a:pt x="38164" y="1"/>
                  <a:pt x="37930" y="1"/>
                </a:cubicBezTo>
                <a:close/>
                <a:moveTo>
                  <a:pt x="39726" y="1"/>
                </a:moveTo>
                <a:lnTo>
                  <a:pt x="39511" y="216"/>
                </a:lnTo>
                <a:cubicBezTo>
                  <a:pt x="39511" y="450"/>
                  <a:pt x="39726" y="665"/>
                  <a:pt x="39726" y="665"/>
                </a:cubicBezTo>
                <a:lnTo>
                  <a:pt x="41522" y="665"/>
                </a:lnTo>
                <a:cubicBezTo>
                  <a:pt x="41756" y="665"/>
                  <a:pt x="41971" y="450"/>
                  <a:pt x="41971" y="216"/>
                </a:cubicBezTo>
                <a:cubicBezTo>
                  <a:pt x="41971" y="216"/>
                  <a:pt x="41756" y="1"/>
                  <a:pt x="41522" y="1"/>
                </a:cubicBezTo>
                <a:close/>
                <a:moveTo>
                  <a:pt x="43318" y="1"/>
                </a:moveTo>
                <a:lnTo>
                  <a:pt x="43103" y="216"/>
                </a:lnTo>
                <a:cubicBezTo>
                  <a:pt x="43103" y="450"/>
                  <a:pt x="43318" y="665"/>
                  <a:pt x="43318" y="665"/>
                </a:cubicBezTo>
                <a:lnTo>
                  <a:pt x="45114" y="665"/>
                </a:lnTo>
                <a:cubicBezTo>
                  <a:pt x="45347" y="665"/>
                  <a:pt x="45563" y="450"/>
                  <a:pt x="45563" y="216"/>
                </a:cubicBezTo>
                <a:cubicBezTo>
                  <a:pt x="45563" y="216"/>
                  <a:pt x="45347" y="1"/>
                  <a:pt x="45114" y="1"/>
                </a:cubicBezTo>
                <a:close/>
                <a:moveTo>
                  <a:pt x="46910" y="1"/>
                </a:moveTo>
                <a:lnTo>
                  <a:pt x="46694" y="216"/>
                </a:lnTo>
                <a:cubicBezTo>
                  <a:pt x="46694" y="450"/>
                  <a:pt x="46910" y="665"/>
                  <a:pt x="46910" y="665"/>
                </a:cubicBezTo>
                <a:lnTo>
                  <a:pt x="48706" y="665"/>
                </a:lnTo>
                <a:cubicBezTo>
                  <a:pt x="48939" y="665"/>
                  <a:pt x="49155" y="450"/>
                  <a:pt x="49155" y="216"/>
                </a:cubicBezTo>
                <a:cubicBezTo>
                  <a:pt x="49155" y="216"/>
                  <a:pt x="48939" y="1"/>
                  <a:pt x="487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7"/>
          <p:cNvSpPr/>
          <p:nvPr/>
        </p:nvSpPr>
        <p:spPr>
          <a:xfrm>
            <a:off x="4227943" y="3252444"/>
            <a:ext cx="119095" cy="123502"/>
          </a:xfrm>
          <a:custGeom>
            <a:rect b="b" l="l" r="r" t="t"/>
            <a:pathLst>
              <a:path extrusionOk="0" h="6054" w="5838">
                <a:moveTo>
                  <a:pt x="683" y="1"/>
                </a:moveTo>
                <a:lnTo>
                  <a:pt x="0" y="899"/>
                </a:lnTo>
                <a:lnTo>
                  <a:pt x="4939" y="6053"/>
                </a:lnTo>
                <a:lnTo>
                  <a:pt x="5837" y="5155"/>
                </a:lnTo>
                <a:lnTo>
                  <a:pt x="6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7"/>
          <p:cNvSpPr/>
          <p:nvPr/>
        </p:nvSpPr>
        <p:spPr>
          <a:xfrm>
            <a:off x="4227943" y="3252444"/>
            <a:ext cx="119095" cy="123502"/>
          </a:xfrm>
          <a:custGeom>
            <a:rect b="b" l="l" r="r" t="t"/>
            <a:pathLst>
              <a:path extrusionOk="0" h="6054" w="5838">
                <a:moveTo>
                  <a:pt x="4939" y="1"/>
                </a:moveTo>
                <a:lnTo>
                  <a:pt x="0" y="5155"/>
                </a:lnTo>
                <a:lnTo>
                  <a:pt x="683" y="6053"/>
                </a:lnTo>
                <a:lnTo>
                  <a:pt x="5837" y="899"/>
                </a:lnTo>
                <a:lnTo>
                  <a:pt x="49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7"/>
          <p:cNvSpPr/>
          <p:nvPr/>
        </p:nvSpPr>
        <p:spPr>
          <a:xfrm>
            <a:off x="4227943" y="3614068"/>
            <a:ext cx="119095" cy="123869"/>
          </a:xfrm>
          <a:custGeom>
            <a:rect b="b" l="l" r="r" t="t"/>
            <a:pathLst>
              <a:path extrusionOk="0" h="6072" w="5838">
                <a:moveTo>
                  <a:pt x="683" y="1"/>
                </a:moveTo>
                <a:lnTo>
                  <a:pt x="0" y="899"/>
                </a:lnTo>
                <a:lnTo>
                  <a:pt x="4939" y="6071"/>
                </a:lnTo>
                <a:lnTo>
                  <a:pt x="5837" y="5173"/>
                </a:lnTo>
                <a:lnTo>
                  <a:pt x="6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7"/>
          <p:cNvSpPr/>
          <p:nvPr/>
        </p:nvSpPr>
        <p:spPr>
          <a:xfrm>
            <a:off x="4227943" y="3614068"/>
            <a:ext cx="119095" cy="123869"/>
          </a:xfrm>
          <a:custGeom>
            <a:rect b="b" l="l" r="r" t="t"/>
            <a:pathLst>
              <a:path extrusionOk="0" h="6072" w="5838">
                <a:moveTo>
                  <a:pt x="4939" y="1"/>
                </a:moveTo>
                <a:lnTo>
                  <a:pt x="0" y="5173"/>
                </a:lnTo>
                <a:lnTo>
                  <a:pt x="683" y="6071"/>
                </a:lnTo>
                <a:lnTo>
                  <a:pt x="5837" y="899"/>
                </a:lnTo>
                <a:lnTo>
                  <a:pt x="49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7"/>
          <p:cNvSpPr txBox="1"/>
          <p:nvPr/>
        </p:nvSpPr>
        <p:spPr>
          <a:xfrm>
            <a:off x="4233343" y="2787957"/>
            <a:ext cx="9252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ubik Light"/>
                <a:ea typeface="Rubik Light"/>
                <a:cs typeface="Rubik Light"/>
                <a:sym typeface="Rubik Light"/>
              </a:rPr>
              <a:t>Activity</a:t>
            </a:r>
            <a:endParaRPr sz="1200">
              <a:solidFill>
                <a:schemeClr val="lt1"/>
              </a:solidFill>
              <a:latin typeface="Rubik Light"/>
              <a:ea typeface="Rubik Light"/>
              <a:cs typeface="Rubik Light"/>
              <a:sym typeface="Rubik Light"/>
            </a:endParaRPr>
          </a:p>
        </p:txBody>
      </p:sp>
      <p:sp>
        <p:nvSpPr>
          <p:cNvPr id="740" name="Google Shape;740;p47"/>
          <p:cNvSpPr txBox="1"/>
          <p:nvPr/>
        </p:nvSpPr>
        <p:spPr>
          <a:xfrm>
            <a:off x="4233343" y="3146365"/>
            <a:ext cx="9252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ubik Light"/>
                <a:ea typeface="Rubik Light"/>
                <a:cs typeface="Rubik Light"/>
                <a:sym typeface="Rubik Light"/>
              </a:rPr>
              <a:t>Activity</a:t>
            </a:r>
            <a:endParaRPr sz="1200">
              <a:solidFill>
                <a:schemeClr val="lt1"/>
              </a:solidFill>
              <a:latin typeface="Rubik Light"/>
              <a:ea typeface="Rubik Light"/>
              <a:cs typeface="Rubik Light"/>
              <a:sym typeface="Rubik Light"/>
            </a:endParaRPr>
          </a:p>
        </p:txBody>
      </p:sp>
      <p:sp>
        <p:nvSpPr>
          <p:cNvPr id="741" name="Google Shape;741;p47"/>
          <p:cNvSpPr txBox="1"/>
          <p:nvPr/>
        </p:nvSpPr>
        <p:spPr>
          <a:xfrm>
            <a:off x="4233343" y="3504772"/>
            <a:ext cx="9252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ubik Light"/>
                <a:ea typeface="Rubik Light"/>
                <a:cs typeface="Rubik Light"/>
                <a:sym typeface="Rubik Light"/>
              </a:rPr>
              <a:t>Activity</a:t>
            </a:r>
            <a:endParaRPr sz="1200">
              <a:solidFill>
                <a:schemeClr val="lt1"/>
              </a:solidFill>
              <a:latin typeface="Rubik Light"/>
              <a:ea typeface="Rubik Light"/>
              <a:cs typeface="Rubik Light"/>
              <a:sym typeface="Rubik Light"/>
            </a:endParaRPr>
          </a:p>
        </p:txBody>
      </p:sp>
      <p:sp>
        <p:nvSpPr>
          <p:cNvPr id="742" name="Google Shape;742;p47"/>
          <p:cNvSpPr txBox="1"/>
          <p:nvPr/>
        </p:nvSpPr>
        <p:spPr>
          <a:xfrm>
            <a:off x="4052813" y="2089318"/>
            <a:ext cx="11205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Rubik"/>
                <a:ea typeface="Rubik"/>
                <a:cs typeface="Rubik"/>
                <a:sym typeface="Rubik"/>
              </a:rPr>
              <a:t>DAY</a:t>
            </a:r>
            <a:endParaRPr sz="1600">
              <a:solidFill>
                <a:schemeClr val="lt1"/>
              </a:solidFill>
              <a:latin typeface="Rubik"/>
              <a:ea typeface="Rubik"/>
              <a:cs typeface="Rubik"/>
              <a:sym typeface="Rubik"/>
            </a:endParaRPr>
          </a:p>
        </p:txBody>
      </p:sp>
      <p:sp>
        <p:nvSpPr>
          <p:cNvPr id="743" name="Google Shape;743;p47"/>
          <p:cNvSpPr txBox="1"/>
          <p:nvPr/>
        </p:nvSpPr>
        <p:spPr>
          <a:xfrm>
            <a:off x="4055259" y="4076693"/>
            <a:ext cx="11205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Rubik"/>
                <a:ea typeface="Rubik"/>
                <a:cs typeface="Rubik"/>
                <a:sym typeface="Rubik"/>
              </a:rPr>
              <a:t>RATE</a:t>
            </a:r>
            <a:endParaRPr sz="1600">
              <a:solidFill>
                <a:schemeClr val="lt1"/>
              </a:solidFill>
              <a:latin typeface="Rubik"/>
              <a:ea typeface="Rubik"/>
              <a:cs typeface="Rubik"/>
              <a:sym typeface="Rubik"/>
            </a:endParaRPr>
          </a:p>
        </p:txBody>
      </p:sp>
      <p:sp>
        <p:nvSpPr>
          <p:cNvPr id="744" name="Google Shape;744;p47"/>
          <p:cNvSpPr/>
          <p:nvPr/>
        </p:nvSpPr>
        <p:spPr>
          <a:xfrm>
            <a:off x="5679792" y="2842827"/>
            <a:ext cx="174053" cy="201511"/>
          </a:xfrm>
          <a:custGeom>
            <a:rect b="b" l="l" r="r" t="t"/>
            <a:pathLst>
              <a:path extrusionOk="0" h="9878" w="8532">
                <a:moveTo>
                  <a:pt x="7418" y="0"/>
                </a:moveTo>
                <a:lnTo>
                  <a:pt x="2694" y="7417"/>
                </a:lnTo>
                <a:lnTo>
                  <a:pt x="1132" y="4939"/>
                </a:lnTo>
                <a:lnTo>
                  <a:pt x="1" y="5837"/>
                </a:lnTo>
                <a:lnTo>
                  <a:pt x="2928" y="9878"/>
                </a:lnTo>
                <a:lnTo>
                  <a:pt x="8531" y="898"/>
                </a:lnTo>
                <a:lnTo>
                  <a:pt x="74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7"/>
          <p:cNvSpPr/>
          <p:nvPr/>
        </p:nvSpPr>
        <p:spPr>
          <a:xfrm>
            <a:off x="5620447" y="2659628"/>
            <a:ext cx="1002762" cy="13933"/>
          </a:xfrm>
          <a:custGeom>
            <a:rect b="b" l="l" r="r" t="t"/>
            <a:pathLst>
              <a:path extrusionOk="0" h="683" w="49155">
                <a:moveTo>
                  <a:pt x="216" y="1"/>
                </a:moveTo>
                <a:cubicBezTo>
                  <a:pt x="216" y="1"/>
                  <a:pt x="0" y="1"/>
                  <a:pt x="0" y="234"/>
                </a:cubicBezTo>
                <a:cubicBezTo>
                  <a:pt x="0" y="450"/>
                  <a:pt x="216" y="683"/>
                  <a:pt x="216" y="683"/>
                </a:cubicBezTo>
                <a:lnTo>
                  <a:pt x="2012" y="683"/>
                </a:lnTo>
                <a:cubicBezTo>
                  <a:pt x="2245" y="683"/>
                  <a:pt x="2461" y="450"/>
                  <a:pt x="2461" y="234"/>
                </a:cubicBezTo>
                <a:cubicBezTo>
                  <a:pt x="2461" y="1"/>
                  <a:pt x="2245" y="1"/>
                  <a:pt x="2012" y="1"/>
                </a:cubicBezTo>
                <a:close/>
                <a:moveTo>
                  <a:pt x="3808" y="1"/>
                </a:moveTo>
                <a:cubicBezTo>
                  <a:pt x="3808" y="1"/>
                  <a:pt x="3592" y="1"/>
                  <a:pt x="3592" y="234"/>
                </a:cubicBezTo>
                <a:cubicBezTo>
                  <a:pt x="3592" y="450"/>
                  <a:pt x="3808" y="683"/>
                  <a:pt x="3808" y="683"/>
                </a:cubicBezTo>
                <a:lnTo>
                  <a:pt x="5603" y="683"/>
                </a:lnTo>
                <a:cubicBezTo>
                  <a:pt x="5837" y="683"/>
                  <a:pt x="6052" y="450"/>
                  <a:pt x="6052" y="234"/>
                </a:cubicBezTo>
                <a:cubicBezTo>
                  <a:pt x="6052" y="1"/>
                  <a:pt x="5837" y="1"/>
                  <a:pt x="5603" y="1"/>
                </a:cubicBezTo>
                <a:close/>
                <a:moveTo>
                  <a:pt x="7399" y="1"/>
                </a:moveTo>
                <a:cubicBezTo>
                  <a:pt x="7399" y="1"/>
                  <a:pt x="7184" y="1"/>
                  <a:pt x="7184" y="234"/>
                </a:cubicBezTo>
                <a:cubicBezTo>
                  <a:pt x="7184" y="450"/>
                  <a:pt x="7399" y="683"/>
                  <a:pt x="7399" y="683"/>
                </a:cubicBezTo>
                <a:lnTo>
                  <a:pt x="9195" y="683"/>
                </a:lnTo>
                <a:cubicBezTo>
                  <a:pt x="9429" y="683"/>
                  <a:pt x="9644" y="450"/>
                  <a:pt x="9644" y="234"/>
                </a:cubicBezTo>
                <a:cubicBezTo>
                  <a:pt x="9644" y="1"/>
                  <a:pt x="9429" y="1"/>
                  <a:pt x="9195" y="1"/>
                </a:cubicBezTo>
                <a:close/>
                <a:moveTo>
                  <a:pt x="10991" y="1"/>
                </a:moveTo>
                <a:cubicBezTo>
                  <a:pt x="10991" y="1"/>
                  <a:pt x="10776" y="1"/>
                  <a:pt x="10776" y="234"/>
                </a:cubicBezTo>
                <a:cubicBezTo>
                  <a:pt x="10776" y="450"/>
                  <a:pt x="10991" y="683"/>
                  <a:pt x="10991" y="683"/>
                </a:cubicBezTo>
                <a:lnTo>
                  <a:pt x="12787" y="683"/>
                </a:lnTo>
                <a:cubicBezTo>
                  <a:pt x="13021" y="683"/>
                  <a:pt x="13236" y="450"/>
                  <a:pt x="13236" y="234"/>
                </a:cubicBezTo>
                <a:cubicBezTo>
                  <a:pt x="13236" y="1"/>
                  <a:pt x="13021" y="1"/>
                  <a:pt x="12787" y="1"/>
                </a:cubicBezTo>
                <a:close/>
                <a:moveTo>
                  <a:pt x="14583" y="1"/>
                </a:moveTo>
                <a:cubicBezTo>
                  <a:pt x="14583" y="1"/>
                  <a:pt x="14368" y="1"/>
                  <a:pt x="14368" y="234"/>
                </a:cubicBezTo>
                <a:cubicBezTo>
                  <a:pt x="14368" y="450"/>
                  <a:pt x="14583" y="683"/>
                  <a:pt x="14583" y="683"/>
                </a:cubicBezTo>
                <a:lnTo>
                  <a:pt x="16379" y="683"/>
                </a:lnTo>
                <a:cubicBezTo>
                  <a:pt x="16613" y="683"/>
                  <a:pt x="16828" y="450"/>
                  <a:pt x="16828" y="234"/>
                </a:cubicBezTo>
                <a:cubicBezTo>
                  <a:pt x="16828" y="1"/>
                  <a:pt x="16613" y="1"/>
                  <a:pt x="16379" y="1"/>
                </a:cubicBezTo>
                <a:close/>
                <a:moveTo>
                  <a:pt x="18175" y="1"/>
                </a:moveTo>
                <a:cubicBezTo>
                  <a:pt x="18175" y="1"/>
                  <a:pt x="17959" y="1"/>
                  <a:pt x="17959" y="234"/>
                </a:cubicBezTo>
                <a:cubicBezTo>
                  <a:pt x="17959" y="450"/>
                  <a:pt x="18175" y="683"/>
                  <a:pt x="18175" y="683"/>
                </a:cubicBezTo>
                <a:lnTo>
                  <a:pt x="19971" y="683"/>
                </a:lnTo>
                <a:cubicBezTo>
                  <a:pt x="20204" y="683"/>
                  <a:pt x="20420" y="450"/>
                  <a:pt x="20420" y="234"/>
                </a:cubicBezTo>
                <a:cubicBezTo>
                  <a:pt x="20420" y="1"/>
                  <a:pt x="20204" y="1"/>
                  <a:pt x="19971" y="1"/>
                </a:cubicBezTo>
                <a:close/>
                <a:moveTo>
                  <a:pt x="21767" y="1"/>
                </a:moveTo>
                <a:cubicBezTo>
                  <a:pt x="21767" y="1"/>
                  <a:pt x="21551" y="1"/>
                  <a:pt x="21551" y="234"/>
                </a:cubicBezTo>
                <a:cubicBezTo>
                  <a:pt x="21551" y="450"/>
                  <a:pt x="21767" y="683"/>
                  <a:pt x="21767" y="683"/>
                </a:cubicBezTo>
                <a:lnTo>
                  <a:pt x="23563" y="683"/>
                </a:lnTo>
                <a:cubicBezTo>
                  <a:pt x="23796" y="683"/>
                  <a:pt x="24012" y="450"/>
                  <a:pt x="24012" y="234"/>
                </a:cubicBezTo>
                <a:cubicBezTo>
                  <a:pt x="24012" y="1"/>
                  <a:pt x="23796" y="1"/>
                  <a:pt x="23563" y="1"/>
                </a:cubicBezTo>
                <a:close/>
                <a:moveTo>
                  <a:pt x="25359" y="1"/>
                </a:moveTo>
                <a:cubicBezTo>
                  <a:pt x="25359" y="1"/>
                  <a:pt x="25143" y="1"/>
                  <a:pt x="25143" y="234"/>
                </a:cubicBezTo>
                <a:cubicBezTo>
                  <a:pt x="25143" y="450"/>
                  <a:pt x="25359" y="683"/>
                  <a:pt x="25359" y="683"/>
                </a:cubicBezTo>
                <a:lnTo>
                  <a:pt x="27155" y="683"/>
                </a:lnTo>
                <a:cubicBezTo>
                  <a:pt x="27388" y="683"/>
                  <a:pt x="27604" y="450"/>
                  <a:pt x="27604" y="234"/>
                </a:cubicBezTo>
                <a:cubicBezTo>
                  <a:pt x="27604" y="1"/>
                  <a:pt x="27388" y="1"/>
                  <a:pt x="27155" y="1"/>
                </a:cubicBezTo>
                <a:close/>
                <a:moveTo>
                  <a:pt x="28951" y="1"/>
                </a:moveTo>
                <a:cubicBezTo>
                  <a:pt x="28951" y="1"/>
                  <a:pt x="28735" y="1"/>
                  <a:pt x="28735" y="234"/>
                </a:cubicBezTo>
                <a:cubicBezTo>
                  <a:pt x="28735" y="450"/>
                  <a:pt x="28951" y="683"/>
                  <a:pt x="28951" y="683"/>
                </a:cubicBezTo>
                <a:lnTo>
                  <a:pt x="30747" y="683"/>
                </a:lnTo>
                <a:cubicBezTo>
                  <a:pt x="30980" y="683"/>
                  <a:pt x="31196" y="450"/>
                  <a:pt x="31196" y="234"/>
                </a:cubicBezTo>
                <a:cubicBezTo>
                  <a:pt x="31196" y="1"/>
                  <a:pt x="30980" y="1"/>
                  <a:pt x="30747" y="1"/>
                </a:cubicBezTo>
                <a:close/>
                <a:moveTo>
                  <a:pt x="32542" y="1"/>
                </a:moveTo>
                <a:cubicBezTo>
                  <a:pt x="32542" y="1"/>
                  <a:pt x="32327" y="1"/>
                  <a:pt x="32327" y="234"/>
                </a:cubicBezTo>
                <a:cubicBezTo>
                  <a:pt x="32327" y="450"/>
                  <a:pt x="32542" y="683"/>
                  <a:pt x="32542" y="683"/>
                </a:cubicBezTo>
                <a:lnTo>
                  <a:pt x="34338" y="683"/>
                </a:lnTo>
                <a:cubicBezTo>
                  <a:pt x="34572" y="683"/>
                  <a:pt x="34787" y="450"/>
                  <a:pt x="34787" y="234"/>
                </a:cubicBezTo>
                <a:cubicBezTo>
                  <a:pt x="34787" y="1"/>
                  <a:pt x="34572" y="1"/>
                  <a:pt x="34338" y="1"/>
                </a:cubicBezTo>
                <a:close/>
                <a:moveTo>
                  <a:pt x="36134" y="1"/>
                </a:moveTo>
                <a:cubicBezTo>
                  <a:pt x="36134" y="1"/>
                  <a:pt x="35919" y="1"/>
                  <a:pt x="35919" y="234"/>
                </a:cubicBezTo>
                <a:cubicBezTo>
                  <a:pt x="35919" y="450"/>
                  <a:pt x="36134" y="683"/>
                  <a:pt x="36134" y="683"/>
                </a:cubicBezTo>
                <a:lnTo>
                  <a:pt x="37930" y="683"/>
                </a:lnTo>
                <a:cubicBezTo>
                  <a:pt x="38164" y="683"/>
                  <a:pt x="38379" y="450"/>
                  <a:pt x="38379" y="234"/>
                </a:cubicBezTo>
                <a:cubicBezTo>
                  <a:pt x="38379" y="1"/>
                  <a:pt x="38164" y="1"/>
                  <a:pt x="37930" y="1"/>
                </a:cubicBezTo>
                <a:close/>
                <a:moveTo>
                  <a:pt x="39726" y="1"/>
                </a:moveTo>
                <a:cubicBezTo>
                  <a:pt x="39726" y="1"/>
                  <a:pt x="39511" y="1"/>
                  <a:pt x="39511" y="234"/>
                </a:cubicBezTo>
                <a:cubicBezTo>
                  <a:pt x="39511" y="450"/>
                  <a:pt x="39726" y="683"/>
                  <a:pt x="39726" y="683"/>
                </a:cubicBezTo>
                <a:lnTo>
                  <a:pt x="41522" y="683"/>
                </a:lnTo>
                <a:cubicBezTo>
                  <a:pt x="41756" y="683"/>
                  <a:pt x="41971" y="450"/>
                  <a:pt x="41971" y="234"/>
                </a:cubicBezTo>
                <a:cubicBezTo>
                  <a:pt x="41971" y="1"/>
                  <a:pt x="41756" y="1"/>
                  <a:pt x="41522" y="1"/>
                </a:cubicBezTo>
                <a:close/>
                <a:moveTo>
                  <a:pt x="43318" y="1"/>
                </a:moveTo>
                <a:cubicBezTo>
                  <a:pt x="43318" y="1"/>
                  <a:pt x="43103" y="1"/>
                  <a:pt x="43103" y="234"/>
                </a:cubicBezTo>
                <a:cubicBezTo>
                  <a:pt x="43103" y="450"/>
                  <a:pt x="43318" y="683"/>
                  <a:pt x="43318" y="683"/>
                </a:cubicBezTo>
                <a:lnTo>
                  <a:pt x="45114" y="683"/>
                </a:lnTo>
                <a:cubicBezTo>
                  <a:pt x="45347" y="683"/>
                  <a:pt x="45563" y="450"/>
                  <a:pt x="45563" y="234"/>
                </a:cubicBezTo>
                <a:cubicBezTo>
                  <a:pt x="45563" y="1"/>
                  <a:pt x="45347" y="1"/>
                  <a:pt x="45114" y="1"/>
                </a:cubicBezTo>
                <a:close/>
                <a:moveTo>
                  <a:pt x="46910" y="1"/>
                </a:moveTo>
                <a:cubicBezTo>
                  <a:pt x="46910" y="1"/>
                  <a:pt x="46694" y="1"/>
                  <a:pt x="46694" y="234"/>
                </a:cubicBezTo>
                <a:cubicBezTo>
                  <a:pt x="46694" y="450"/>
                  <a:pt x="46910" y="683"/>
                  <a:pt x="46910" y="683"/>
                </a:cubicBezTo>
                <a:lnTo>
                  <a:pt x="48706" y="683"/>
                </a:lnTo>
                <a:cubicBezTo>
                  <a:pt x="48939" y="683"/>
                  <a:pt x="49155" y="450"/>
                  <a:pt x="49155" y="234"/>
                </a:cubicBezTo>
                <a:cubicBezTo>
                  <a:pt x="49155" y="1"/>
                  <a:pt x="48939" y="1"/>
                  <a:pt x="487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7"/>
          <p:cNvSpPr/>
          <p:nvPr/>
        </p:nvSpPr>
        <p:spPr>
          <a:xfrm>
            <a:off x="5620447" y="3937573"/>
            <a:ext cx="1002762" cy="13586"/>
          </a:xfrm>
          <a:custGeom>
            <a:rect b="b" l="l" r="r" t="t"/>
            <a:pathLst>
              <a:path extrusionOk="0" h="666" w="49155">
                <a:moveTo>
                  <a:pt x="216" y="1"/>
                </a:moveTo>
                <a:lnTo>
                  <a:pt x="0" y="216"/>
                </a:lnTo>
                <a:cubicBezTo>
                  <a:pt x="0" y="450"/>
                  <a:pt x="216" y="665"/>
                  <a:pt x="216" y="665"/>
                </a:cubicBezTo>
                <a:lnTo>
                  <a:pt x="2012" y="665"/>
                </a:lnTo>
                <a:cubicBezTo>
                  <a:pt x="2245" y="665"/>
                  <a:pt x="2461" y="450"/>
                  <a:pt x="2461" y="216"/>
                </a:cubicBezTo>
                <a:cubicBezTo>
                  <a:pt x="2461" y="216"/>
                  <a:pt x="2245" y="1"/>
                  <a:pt x="2012" y="1"/>
                </a:cubicBezTo>
                <a:close/>
                <a:moveTo>
                  <a:pt x="3808" y="1"/>
                </a:moveTo>
                <a:lnTo>
                  <a:pt x="3592" y="216"/>
                </a:lnTo>
                <a:cubicBezTo>
                  <a:pt x="3592" y="450"/>
                  <a:pt x="3808" y="665"/>
                  <a:pt x="3808" y="665"/>
                </a:cubicBezTo>
                <a:lnTo>
                  <a:pt x="5603" y="665"/>
                </a:lnTo>
                <a:cubicBezTo>
                  <a:pt x="5837" y="665"/>
                  <a:pt x="6052" y="450"/>
                  <a:pt x="6052" y="216"/>
                </a:cubicBezTo>
                <a:cubicBezTo>
                  <a:pt x="6052" y="216"/>
                  <a:pt x="5837" y="1"/>
                  <a:pt x="5603" y="1"/>
                </a:cubicBezTo>
                <a:close/>
                <a:moveTo>
                  <a:pt x="7399" y="1"/>
                </a:moveTo>
                <a:lnTo>
                  <a:pt x="7184" y="216"/>
                </a:lnTo>
                <a:cubicBezTo>
                  <a:pt x="7184" y="450"/>
                  <a:pt x="7399" y="665"/>
                  <a:pt x="7399" y="665"/>
                </a:cubicBezTo>
                <a:lnTo>
                  <a:pt x="9195" y="665"/>
                </a:lnTo>
                <a:cubicBezTo>
                  <a:pt x="9429" y="665"/>
                  <a:pt x="9644" y="450"/>
                  <a:pt x="9644" y="216"/>
                </a:cubicBezTo>
                <a:cubicBezTo>
                  <a:pt x="9644" y="216"/>
                  <a:pt x="9429" y="1"/>
                  <a:pt x="9195" y="1"/>
                </a:cubicBezTo>
                <a:close/>
                <a:moveTo>
                  <a:pt x="10991" y="1"/>
                </a:moveTo>
                <a:lnTo>
                  <a:pt x="10776" y="216"/>
                </a:lnTo>
                <a:cubicBezTo>
                  <a:pt x="10776" y="450"/>
                  <a:pt x="10991" y="665"/>
                  <a:pt x="10991" y="665"/>
                </a:cubicBezTo>
                <a:lnTo>
                  <a:pt x="12787" y="665"/>
                </a:lnTo>
                <a:cubicBezTo>
                  <a:pt x="13021" y="665"/>
                  <a:pt x="13236" y="450"/>
                  <a:pt x="13236" y="216"/>
                </a:cubicBezTo>
                <a:cubicBezTo>
                  <a:pt x="13236" y="216"/>
                  <a:pt x="13021" y="1"/>
                  <a:pt x="12787" y="1"/>
                </a:cubicBezTo>
                <a:close/>
                <a:moveTo>
                  <a:pt x="14583" y="1"/>
                </a:moveTo>
                <a:lnTo>
                  <a:pt x="14368" y="216"/>
                </a:lnTo>
                <a:cubicBezTo>
                  <a:pt x="14368" y="450"/>
                  <a:pt x="14583" y="665"/>
                  <a:pt x="14583" y="665"/>
                </a:cubicBezTo>
                <a:lnTo>
                  <a:pt x="16379" y="665"/>
                </a:lnTo>
                <a:cubicBezTo>
                  <a:pt x="16613" y="665"/>
                  <a:pt x="16828" y="450"/>
                  <a:pt x="16828" y="216"/>
                </a:cubicBezTo>
                <a:cubicBezTo>
                  <a:pt x="16828" y="216"/>
                  <a:pt x="16613" y="1"/>
                  <a:pt x="16379" y="1"/>
                </a:cubicBezTo>
                <a:close/>
                <a:moveTo>
                  <a:pt x="18175" y="1"/>
                </a:moveTo>
                <a:lnTo>
                  <a:pt x="17959" y="216"/>
                </a:lnTo>
                <a:cubicBezTo>
                  <a:pt x="17959" y="450"/>
                  <a:pt x="18175" y="665"/>
                  <a:pt x="18175" y="665"/>
                </a:cubicBezTo>
                <a:lnTo>
                  <a:pt x="19971" y="665"/>
                </a:lnTo>
                <a:cubicBezTo>
                  <a:pt x="20204" y="665"/>
                  <a:pt x="20420" y="450"/>
                  <a:pt x="20420" y="216"/>
                </a:cubicBezTo>
                <a:cubicBezTo>
                  <a:pt x="20420" y="216"/>
                  <a:pt x="20204" y="1"/>
                  <a:pt x="19971" y="1"/>
                </a:cubicBezTo>
                <a:close/>
                <a:moveTo>
                  <a:pt x="21767" y="1"/>
                </a:moveTo>
                <a:lnTo>
                  <a:pt x="21551" y="216"/>
                </a:lnTo>
                <a:cubicBezTo>
                  <a:pt x="21551" y="450"/>
                  <a:pt x="21767" y="665"/>
                  <a:pt x="21767" y="665"/>
                </a:cubicBezTo>
                <a:lnTo>
                  <a:pt x="23563" y="665"/>
                </a:lnTo>
                <a:cubicBezTo>
                  <a:pt x="23796" y="665"/>
                  <a:pt x="24012" y="450"/>
                  <a:pt x="24012" y="216"/>
                </a:cubicBezTo>
                <a:cubicBezTo>
                  <a:pt x="24012" y="216"/>
                  <a:pt x="23796" y="1"/>
                  <a:pt x="23563" y="1"/>
                </a:cubicBezTo>
                <a:close/>
                <a:moveTo>
                  <a:pt x="25359" y="1"/>
                </a:moveTo>
                <a:lnTo>
                  <a:pt x="25143" y="216"/>
                </a:lnTo>
                <a:cubicBezTo>
                  <a:pt x="25143" y="450"/>
                  <a:pt x="25359" y="665"/>
                  <a:pt x="25359" y="665"/>
                </a:cubicBezTo>
                <a:lnTo>
                  <a:pt x="27155" y="665"/>
                </a:lnTo>
                <a:cubicBezTo>
                  <a:pt x="27388" y="665"/>
                  <a:pt x="27604" y="450"/>
                  <a:pt x="27604" y="216"/>
                </a:cubicBezTo>
                <a:cubicBezTo>
                  <a:pt x="27604" y="216"/>
                  <a:pt x="27388" y="1"/>
                  <a:pt x="27155" y="1"/>
                </a:cubicBezTo>
                <a:close/>
                <a:moveTo>
                  <a:pt x="28951" y="1"/>
                </a:moveTo>
                <a:lnTo>
                  <a:pt x="28735" y="216"/>
                </a:lnTo>
                <a:cubicBezTo>
                  <a:pt x="28735" y="450"/>
                  <a:pt x="28951" y="665"/>
                  <a:pt x="28951" y="665"/>
                </a:cubicBezTo>
                <a:lnTo>
                  <a:pt x="30747" y="665"/>
                </a:lnTo>
                <a:cubicBezTo>
                  <a:pt x="30980" y="665"/>
                  <a:pt x="31196" y="450"/>
                  <a:pt x="31196" y="216"/>
                </a:cubicBezTo>
                <a:cubicBezTo>
                  <a:pt x="31196" y="216"/>
                  <a:pt x="30980" y="1"/>
                  <a:pt x="30747" y="1"/>
                </a:cubicBezTo>
                <a:close/>
                <a:moveTo>
                  <a:pt x="32542" y="1"/>
                </a:moveTo>
                <a:lnTo>
                  <a:pt x="32327" y="216"/>
                </a:lnTo>
                <a:cubicBezTo>
                  <a:pt x="32327" y="450"/>
                  <a:pt x="32542" y="665"/>
                  <a:pt x="32542" y="665"/>
                </a:cubicBezTo>
                <a:lnTo>
                  <a:pt x="34338" y="665"/>
                </a:lnTo>
                <a:cubicBezTo>
                  <a:pt x="34572" y="665"/>
                  <a:pt x="34787" y="450"/>
                  <a:pt x="34787" y="216"/>
                </a:cubicBezTo>
                <a:cubicBezTo>
                  <a:pt x="34787" y="216"/>
                  <a:pt x="34572" y="1"/>
                  <a:pt x="34338" y="1"/>
                </a:cubicBezTo>
                <a:close/>
                <a:moveTo>
                  <a:pt x="36134" y="1"/>
                </a:moveTo>
                <a:lnTo>
                  <a:pt x="35919" y="216"/>
                </a:lnTo>
                <a:cubicBezTo>
                  <a:pt x="35919" y="450"/>
                  <a:pt x="36134" y="665"/>
                  <a:pt x="36134" y="665"/>
                </a:cubicBezTo>
                <a:lnTo>
                  <a:pt x="37930" y="665"/>
                </a:lnTo>
                <a:cubicBezTo>
                  <a:pt x="38164" y="665"/>
                  <a:pt x="38379" y="450"/>
                  <a:pt x="38379" y="216"/>
                </a:cubicBezTo>
                <a:cubicBezTo>
                  <a:pt x="38379" y="216"/>
                  <a:pt x="38164" y="1"/>
                  <a:pt x="37930" y="1"/>
                </a:cubicBezTo>
                <a:close/>
                <a:moveTo>
                  <a:pt x="39726" y="1"/>
                </a:moveTo>
                <a:lnTo>
                  <a:pt x="39511" y="216"/>
                </a:lnTo>
                <a:cubicBezTo>
                  <a:pt x="39511" y="450"/>
                  <a:pt x="39726" y="665"/>
                  <a:pt x="39726" y="665"/>
                </a:cubicBezTo>
                <a:lnTo>
                  <a:pt x="41522" y="665"/>
                </a:lnTo>
                <a:cubicBezTo>
                  <a:pt x="41756" y="665"/>
                  <a:pt x="41971" y="450"/>
                  <a:pt x="41971" y="216"/>
                </a:cubicBezTo>
                <a:cubicBezTo>
                  <a:pt x="41971" y="216"/>
                  <a:pt x="41756" y="1"/>
                  <a:pt x="41522" y="1"/>
                </a:cubicBezTo>
                <a:close/>
                <a:moveTo>
                  <a:pt x="43318" y="1"/>
                </a:moveTo>
                <a:lnTo>
                  <a:pt x="43103" y="216"/>
                </a:lnTo>
                <a:cubicBezTo>
                  <a:pt x="43103" y="450"/>
                  <a:pt x="43318" y="665"/>
                  <a:pt x="43318" y="665"/>
                </a:cubicBezTo>
                <a:lnTo>
                  <a:pt x="45114" y="665"/>
                </a:lnTo>
                <a:cubicBezTo>
                  <a:pt x="45347" y="665"/>
                  <a:pt x="45563" y="450"/>
                  <a:pt x="45563" y="216"/>
                </a:cubicBezTo>
                <a:cubicBezTo>
                  <a:pt x="45563" y="216"/>
                  <a:pt x="45347" y="1"/>
                  <a:pt x="45114" y="1"/>
                </a:cubicBezTo>
                <a:close/>
                <a:moveTo>
                  <a:pt x="46910" y="1"/>
                </a:moveTo>
                <a:lnTo>
                  <a:pt x="46694" y="216"/>
                </a:lnTo>
                <a:cubicBezTo>
                  <a:pt x="46694" y="450"/>
                  <a:pt x="46910" y="665"/>
                  <a:pt x="46910" y="665"/>
                </a:cubicBezTo>
                <a:lnTo>
                  <a:pt x="48706" y="665"/>
                </a:lnTo>
                <a:cubicBezTo>
                  <a:pt x="48939" y="665"/>
                  <a:pt x="49155" y="450"/>
                  <a:pt x="49155" y="216"/>
                </a:cubicBezTo>
                <a:cubicBezTo>
                  <a:pt x="49155" y="216"/>
                  <a:pt x="48939" y="1"/>
                  <a:pt x="487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7"/>
          <p:cNvSpPr/>
          <p:nvPr/>
        </p:nvSpPr>
        <p:spPr>
          <a:xfrm>
            <a:off x="5707272" y="3259757"/>
            <a:ext cx="119095" cy="123502"/>
          </a:xfrm>
          <a:custGeom>
            <a:rect b="b" l="l" r="r" t="t"/>
            <a:pathLst>
              <a:path extrusionOk="0" h="6054" w="5838">
                <a:moveTo>
                  <a:pt x="683" y="1"/>
                </a:moveTo>
                <a:lnTo>
                  <a:pt x="0" y="899"/>
                </a:lnTo>
                <a:lnTo>
                  <a:pt x="4939" y="6053"/>
                </a:lnTo>
                <a:lnTo>
                  <a:pt x="5837" y="5155"/>
                </a:lnTo>
                <a:lnTo>
                  <a:pt x="6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7"/>
          <p:cNvSpPr/>
          <p:nvPr/>
        </p:nvSpPr>
        <p:spPr>
          <a:xfrm>
            <a:off x="5707272" y="3259757"/>
            <a:ext cx="119095" cy="123502"/>
          </a:xfrm>
          <a:custGeom>
            <a:rect b="b" l="l" r="r" t="t"/>
            <a:pathLst>
              <a:path extrusionOk="0" h="6054" w="5838">
                <a:moveTo>
                  <a:pt x="4939" y="1"/>
                </a:moveTo>
                <a:lnTo>
                  <a:pt x="0" y="5155"/>
                </a:lnTo>
                <a:lnTo>
                  <a:pt x="683" y="6053"/>
                </a:lnTo>
                <a:lnTo>
                  <a:pt x="5837" y="899"/>
                </a:lnTo>
                <a:lnTo>
                  <a:pt x="49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7"/>
          <p:cNvSpPr/>
          <p:nvPr/>
        </p:nvSpPr>
        <p:spPr>
          <a:xfrm>
            <a:off x="5707272" y="3621381"/>
            <a:ext cx="119095" cy="123869"/>
          </a:xfrm>
          <a:custGeom>
            <a:rect b="b" l="l" r="r" t="t"/>
            <a:pathLst>
              <a:path extrusionOk="0" h="6072" w="5838">
                <a:moveTo>
                  <a:pt x="683" y="1"/>
                </a:moveTo>
                <a:lnTo>
                  <a:pt x="0" y="899"/>
                </a:lnTo>
                <a:lnTo>
                  <a:pt x="4939" y="6071"/>
                </a:lnTo>
                <a:lnTo>
                  <a:pt x="5837" y="5173"/>
                </a:lnTo>
                <a:lnTo>
                  <a:pt x="6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7"/>
          <p:cNvSpPr/>
          <p:nvPr/>
        </p:nvSpPr>
        <p:spPr>
          <a:xfrm>
            <a:off x="5707272" y="3621381"/>
            <a:ext cx="119095" cy="123869"/>
          </a:xfrm>
          <a:custGeom>
            <a:rect b="b" l="l" r="r" t="t"/>
            <a:pathLst>
              <a:path extrusionOk="0" h="6072" w="5838">
                <a:moveTo>
                  <a:pt x="4939" y="1"/>
                </a:moveTo>
                <a:lnTo>
                  <a:pt x="0" y="5173"/>
                </a:lnTo>
                <a:lnTo>
                  <a:pt x="683" y="6071"/>
                </a:lnTo>
                <a:lnTo>
                  <a:pt x="5837" y="899"/>
                </a:lnTo>
                <a:lnTo>
                  <a:pt x="49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7"/>
          <p:cNvSpPr txBox="1"/>
          <p:nvPr/>
        </p:nvSpPr>
        <p:spPr>
          <a:xfrm>
            <a:off x="5712672" y="2795270"/>
            <a:ext cx="9252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ubik Light"/>
                <a:ea typeface="Rubik Light"/>
                <a:cs typeface="Rubik Light"/>
                <a:sym typeface="Rubik Light"/>
              </a:rPr>
              <a:t>Activity</a:t>
            </a:r>
            <a:endParaRPr sz="1200">
              <a:solidFill>
                <a:schemeClr val="lt1"/>
              </a:solidFill>
              <a:latin typeface="Rubik Light"/>
              <a:ea typeface="Rubik Light"/>
              <a:cs typeface="Rubik Light"/>
              <a:sym typeface="Rubik Light"/>
            </a:endParaRPr>
          </a:p>
        </p:txBody>
      </p:sp>
      <p:sp>
        <p:nvSpPr>
          <p:cNvPr id="752" name="Google Shape;752;p47"/>
          <p:cNvSpPr txBox="1"/>
          <p:nvPr/>
        </p:nvSpPr>
        <p:spPr>
          <a:xfrm>
            <a:off x="5712672" y="3153678"/>
            <a:ext cx="9252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ubik Light"/>
                <a:ea typeface="Rubik Light"/>
                <a:cs typeface="Rubik Light"/>
                <a:sym typeface="Rubik Light"/>
              </a:rPr>
              <a:t>Activity</a:t>
            </a:r>
            <a:endParaRPr sz="1200">
              <a:solidFill>
                <a:schemeClr val="lt1"/>
              </a:solidFill>
              <a:latin typeface="Rubik Light"/>
              <a:ea typeface="Rubik Light"/>
              <a:cs typeface="Rubik Light"/>
              <a:sym typeface="Rubik Light"/>
            </a:endParaRPr>
          </a:p>
        </p:txBody>
      </p:sp>
      <p:sp>
        <p:nvSpPr>
          <p:cNvPr id="753" name="Google Shape;753;p47"/>
          <p:cNvSpPr txBox="1"/>
          <p:nvPr/>
        </p:nvSpPr>
        <p:spPr>
          <a:xfrm>
            <a:off x="5712672" y="3512086"/>
            <a:ext cx="9252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ubik Light"/>
                <a:ea typeface="Rubik Light"/>
                <a:cs typeface="Rubik Light"/>
                <a:sym typeface="Rubik Light"/>
              </a:rPr>
              <a:t>Activity</a:t>
            </a:r>
            <a:endParaRPr sz="1200">
              <a:solidFill>
                <a:schemeClr val="lt1"/>
              </a:solidFill>
              <a:latin typeface="Rubik Light"/>
              <a:ea typeface="Rubik Light"/>
              <a:cs typeface="Rubik Light"/>
              <a:sym typeface="Rubik Light"/>
            </a:endParaRPr>
          </a:p>
        </p:txBody>
      </p:sp>
      <p:sp>
        <p:nvSpPr>
          <p:cNvPr id="754" name="Google Shape;754;p47"/>
          <p:cNvSpPr txBox="1"/>
          <p:nvPr/>
        </p:nvSpPr>
        <p:spPr>
          <a:xfrm>
            <a:off x="5532142" y="2096632"/>
            <a:ext cx="11205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Rubik"/>
                <a:ea typeface="Rubik"/>
                <a:cs typeface="Rubik"/>
                <a:sym typeface="Rubik"/>
              </a:rPr>
              <a:t>DAY</a:t>
            </a:r>
            <a:endParaRPr sz="1600">
              <a:solidFill>
                <a:schemeClr val="lt1"/>
              </a:solidFill>
              <a:latin typeface="Rubik"/>
              <a:ea typeface="Rubik"/>
              <a:cs typeface="Rubik"/>
              <a:sym typeface="Rubik"/>
            </a:endParaRPr>
          </a:p>
        </p:txBody>
      </p:sp>
      <p:sp>
        <p:nvSpPr>
          <p:cNvPr id="755" name="Google Shape;755;p47"/>
          <p:cNvSpPr txBox="1"/>
          <p:nvPr/>
        </p:nvSpPr>
        <p:spPr>
          <a:xfrm>
            <a:off x="5534587" y="4084007"/>
            <a:ext cx="11205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Rubik"/>
                <a:ea typeface="Rubik"/>
                <a:cs typeface="Rubik"/>
                <a:sym typeface="Rubik"/>
              </a:rPr>
              <a:t>RATE</a:t>
            </a:r>
            <a:endParaRPr sz="1600">
              <a:solidFill>
                <a:schemeClr val="lt1"/>
              </a:solidFill>
              <a:latin typeface="Rubik"/>
              <a:ea typeface="Rubik"/>
              <a:cs typeface="Rubik"/>
              <a:sym typeface="Rubi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graphicFrame>
        <p:nvGraphicFramePr>
          <p:cNvPr id="760" name="Google Shape;760;p48"/>
          <p:cNvGraphicFramePr/>
          <p:nvPr/>
        </p:nvGraphicFramePr>
        <p:xfrm>
          <a:off x="952500" y="1789957"/>
          <a:ext cx="3000000" cy="3000000"/>
        </p:xfrm>
        <a:graphic>
          <a:graphicData uri="http://schemas.openxmlformats.org/drawingml/2006/table">
            <a:tbl>
              <a:tblPr>
                <a:noFill/>
                <a:tableStyleId>{2C1BCCC3-A26C-4AF6-BF39-5BB67676AA98}</a:tableStyleId>
              </a:tblPr>
              <a:tblGrid>
                <a:gridCol w="1809750"/>
                <a:gridCol w="1809750"/>
                <a:gridCol w="1809750"/>
                <a:gridCol w="1809750"/>
              </a:tblGrid>
              <a:tr h="279200">
                <a:tc>
                  <a:txBody>
                    <a:bodyPr/>
                    <a:lstStyle/>
                    <a:p>
                      <a:pPr indent="0" lvl="0" marL="0" rtl="0" algn="ctr">
                        <a:spcBef>
                          <a:spcPts val="0"/>
                        </a:spcBef>
                        <a:spcAft>
                          <a:spcPts val="0"/>
                        </a:spcAft>
                        <a:buNone/>
                      </a:pPr>
                      <a:r>
                        <a:rPr lang="en" sz="1600">
                          <a:solidFill>
                            <a:schemeClr val="accent3"/>
                          </a:solidFill>
                          <a:latin typeface="Rubik Medium"/>
                          <a:ea typeface="Rubik Medium"/>
                          <a:cs typeface="Rubik Medium"/>
                          <a:sym typeface="Rubik Medium"/>
                        </a:rPr>
                        <a:t>JUPITER</a:t>
                      </a:r>
                      <a:endParaRPr sz="1600">
                        <a:solidFill>
                          <a:schemeClr val="accent3"/>
                        </a:solidFill>
                        <a:latin typeface="Rubik Medium"/>
                        <a:ea typeface="Rubik Medium"/>
                        <a:cs typeface="Rubik Medium"/>
                        <a:sym typeface="Rubik Medium"/>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accent6"/>
                          </a:solidFill>
                          <a:latin typeface="Rubik Medium"/>
                          <a:ea typeface="Rubik Medium"/>
                          <a:cs typeface="Rubik Medium"/>
                          <a:sym typeface="Rubik Medium"/>
                        </a:rPr>
                        <a:t>MERCURY</a:t>
                      </a:r>
                      <a:endParaRPr>
                        <a:solidFill>
                          <a:schemeClr val="accent6"/>
                        </a:solidFill>
                        <a:latin typeface="Rubik Medium"/>
                        <a:ea typeface="Rubik Medium"/>
                        <a:cs typeface="Rubik Medium"/>
                        <a:sym typeface="Rubik Med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600">
                          <a:solidFill>
                            <a:schemeClr val="accent4"/>
                          </a:solidFill>
                          <a:latin typeface="Rubik Medium"/>
                          <a:ea typeface="Rubik Medium"/>
                          <a:cs typeface="Rubik Medium"/>
                          <a:sym typeface="Rubik Medium"/>
                        </a:rPr>
                        <a:t>VENUS</a:t>
                      </a:r>
                      <a:endParaRPr>
                        <a:latin typeface="Rubik Medium"/>
                        <a:ea typeface="Rubik Medium"/>
                        <a:cs typeface="Rubik Medium"/>
                        <a:sym typeface="Rubik Med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dk2"/>
                          </a:solidFill>
                          <a:latin typeface="Rubik Medium"/>
                          <a:ea typeface="Rubik Medium"/>
                          <a:cs typeface="Rubik Medium"/>
                          <a:sym typeface="Rubik Medium"/>
                        </a:rPr>
                        <a:t>MARS</a:t>
                      </a:r>
                      <a:endParaRPr>
                        <a:solidFill>
                          <a:schemeClr val="dk2"/>
                        </a:solidFill>
                        <a:latin typeface="Rubik Medium"/>
                        <a:ea typeface="Rubik Medium"/>
                        <a:cs typeface="Rubik Medium"/>
                        <a:sym typeface="Rubik Med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6"/>
                    </a:solidFill>
                  </a:tcPr>
                </a:tc>
              </a:tr>
              <a:tr h="409850">
                <a:tc>
                  <a:txBody>
                    <a:bodyPr/>
                    <a:lstStyle/>
                    <a:p>
                      <a:pPr indent="0" lvl="0" marL="0" rtl="0" algn="ctr">
                        <a:spcBef>
                          <a:spcPts val="0"/>
                        </a:spcBef>
                        <a:spcAft>
                          <a:spcPts val="0"/>
                        </a:spcAft>
                        <a:buNone/>
                      </a:pPr>
                      <a:r>
                        <a:rPr lang="en">
                          <a:solidFill>
                            <a:srgbClr val="FFFFFF"/>
                          </a:solidFill>
                          <a:latin typeface="Rubik"/>
                          <a:ea typeface="Rubik"/>
                          <a:cs typeface="Rubik"/>
                          <a:sym typeface="Rubik"/>
                        </a:rPr>
                        <a:t>1</a:t>
                      </a:r>
                      <a:endParaRPr>
                        <a:solidFill>
                          <a:srgbClr val="FFFFFF"/>
                        </a:solidFill>
                        <a:latin typeface="Rubik"/>
                        <a:ea typeface="Rubik"/>
                        <a:cs typeface="Rubik"/>
                        <a:sym typeface="Rubik"/>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Rubik"/>
                          <a:ea typeface="Rubik"/>
                          <a:cs typeface="Rubik"/>
                          <a:sym typeface="Rubik"/>
                        </a:rPr>
                        <a:t>1</a:t>
                      </a:r>
                      <a:endParaRPr>
                        <a:solidFill>
                          <a:schemeClr val="lt1"/>
                        </a:solidFill>
                        <a:latin typeface="Rubik"/>
                        <a:ea typeface="Rubik"/>
                        <a:cs typeface="Rubik"/>
                        <a:sym typeface="Rubik"/>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Rubik"/>
                          <a:ea typeface="Rubik"/>
                          <a:cs typeface="Rubik"/>
                          <a:sym typeface="Rubik"/>
                        </a:rPr>
                        <a:t>1</a:t>
                      </a:r>
                      <a:endParaRPr>
                        <a:solidFill>
                          <a:schemeClr val="lt1"/>
                        </a:solidFill>
                        <a:latin typeface="Rubik"/>
                        <a:ea typeface="Rubik"/>
                        <a:cs typeface="Rubik"/>
                        <a:sym typeface="Rubik"/>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26200">
                <a:tc>
                  <a:txBody>
                    <a:bodyPr/>
                    <a:lstStyle/>
                    <a:p>
                      <a:pPr indent="0" lvl="0" marL="0" rtl="0" algn="ctr">
                        <a:spcBef>
                          <a:spcPts val="0"/>
                        </a:spcBef>
                        <a:spcAft>
                          <a:spcPts val="0"/>
                        </a:spcAft>
                        <a:buNone/>
                      </a:pPr>
                      <a:r>
                        <a:rPr lang="en">
                          <a:solidFill>
                            <a:schemeClr val="lt1"/>
                          </a:solidFill>
                          <a:latin typeface="Rubik"/>
                          <a:ea typeface="Rubik"/>
                          <a:cs typeface="Rubik"/>
                          <a:sym typeface="Rubik"/>
                        </a:rPr>
                        <a:t>2</a:t>
                      </a:r>
                      <a:endParaRPr>
                        <a:solidFill>
                          <a:schemeClr val="lt1"/>
                        </a:solidFill>
                        <a:latin typeface="Rubik"/>
                        <a:ea typeface="Rubik"/>
                        <a:cs typeface="Rubik"/>
                        <a:sym typeface="Rubik"/>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Rubik"/>
                          <a:ea typeface="Rubik"/>
                          <a:cs typeface="Rubik"/>
                          <a:sym typeface="Rubik"/>
                        </a:rPr>
                        <a:t>3</a:t>
                      </a:r>
                      <a:endParaRPr>
                        <a:solidFill>
                          <a:schemeClr val="lt1"/>
                        </a:solidFill>
                        <a:latin typeface="Rubik"/>
                        <a:ea typeface="Rubik"/>
                        <a:cs typeface="Rubik"/>
                        <a:sym typeface="Rubik"/>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Rubik"/>
                          <a:ea typeface="Rubik"/>
                          <a:cs typeface="Rubik"/>
                          <a:sym typeface="Rubik"/>
                        </a:rPr>
                        <a:t>1</a:t>
                      </a:r>
                      <a:endParaRPr>
                        <a:solidFill>
                          <a:schemeClr val="lt1"/>
                        </a:solidFill>
                        <a:latin typeface="Rubik"/>
                        <a:ea typeface="Rubik"/>
                        <a:cs typeface="Rubik"/>
                        <a:sym typeface="Rubik"/>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26200">
                <a:tc>
                  <a:txBody>
                    <a:bodyPr/>
                    <a:lstStyle/>
                    <a:p>
                      <a:pPr indent="0" lvl="0" marL="0" rtl="0" algn="ctr">
                        <a:spcBef>
                          <a:spcPts val="0"/>
                        </a:spcBef>
                        <a:spcAft>
                          <a:spcPts val="0"/>
                        </a:spcAft>
                        <a:buNone/>
                      </a:pPr>
                      <a:r>
                        <a:rPr lang="en">
                          <a:solidFill>
                            <a:schemeClr val="lt1"/>
                          </a:solidFill>
                          <a:latin typeface="Rubik"/>
                          <a:ea typeface="Rubik"/>
                          <a:cs typeface="Rubik"/>
                          <a:sym typeface="Rubik"/>
                        </a:rPr>
                        <a:t>1</a:t>
                      </a:r>
                      <a:endParaRPr>
                        <a:solidFill>
                          <a:schemeClr val="lt1"/>
                        </a:solidFill>
                        <a:latin typeface="Rubik"/>
                        <a:ea typeface="Rubik"/>
                        <a:cs typeface="Rubik"/>
                        <a:sym typeface="Rubik"/>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Rubik"/>
                          <a:ea typeface="Rubik"/>
                          <a:cs typeface="Rubik"/>
                          <a:sym typeface="Rubik"/>
                        </a:rPr>
                        <a:t>1</a:t>
                      </a:r>
                      <a:endParaRPr>
                        <a:solidFill>
                          <a:schemeClr val="lt1"/>
                        </a:solidFill>
                        <a:latin typeface="Rubik"/>
                        <a:ea typeface="Rubik"/>
                        <a:cs typeface="Rubik"/>
                        <a:sym typeface="Rubik"/>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Rubik"/>
                          <a:ea typeface="Rubik"/>
                          <a:cs typeface="Rubik"/>
                          <a:sym typeface="Rubik"/>
                        </a:rPr>
                        <a:t>2</a:t>
                      </a:r>
                      <a:endParaRPr>
                        <a:solidFill>
                          <a:schemeClr val="lt1"/>
                        </a:solidFill>
                        <a:latin typeface="Rubik"/>
                        <a:ea typeface="Rubik"/>
                        <a:cs typeface="Rubik"/>
                        <a:sym typeface="Rubik"/>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26200">
                <a:tc>
                  <a:txBody>
                    <a:bodyPr/>
                    <a:lstStyle/>
                    <a:p>
                      <a:pPr indent="0" lvl="0" marL="0" rtl="0" algn="ctr">
                        <a:spcBef>
                          <a:spcPts val="0"/>
                        </a:spcBef>
                        <a:spcAft>
                          <a:spcPts val="0"/>
                        </a:spcAft>
                        <a:buNone/>
                      </a:pPr>
                      <a:r>
                        <a:rPr lang="en">
                          <a:solidFill>
                            <a:schemeClr val="lt1"/>
                          </a:solidFill>
                          <a:latin typeface="Rubik"/>
                          <a:ea typeface="Rubik"/>
                          <a:cs typeface="Rubik"/>
                          <a:sym typeface="Rubik"/>
                        </a:rPr>
                        <a:t>1</a:t>
                      </a:r>
                      <a:endParaRPr>
                        <a:solidFill>
                          <a:schemeClr val="lt1"/>
                        </a:solidFill>
                        <a:latin typeface="Rubik"/>
                        <a:ea typeface="Rubik"/>
                        <a:cs typeface="Rubik"/>
                        <a:sym typeface="Rubik"/>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4</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Rubik"/>
                          <a:ea typeface="Rubik"/>
                          <a:cs typeface="Rubik"/>
                          <a:sym typeface="Rubik"/>
                        </a:rPr>
                        <a:t>1</a:t>
                      </a:r>
                      <a:endParaRPr>
                        <a:solidFill>
                          <a:schemeClr val="lt1"/>
                        </a:solidFill>
                        <a:latin typeface="Rubik"/>
                        <a:ea typeface="Rubik"/>
                        <a:cs typeface="Rubik"/>
                        <a:sym typeface="Rubik"/>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Rubik"/>
                          <a:ea typeface="Rubik"/>
                          <a:cs typeface="Rubik"/>
                          <a:sym typeface="Rubik"/>
                        </a:rPr>
                        <a:t>1</a:t>
                      </a:r>
                      <a:endParaRPr>
                        <a:solidFill>
                          <a:schemeClr val="lt1"/>
                        </a:solidFill>
                        <a:latin typeface="Rubik"/>
                        <a:ea typeface="Rubik"/>
                        <a:cs typeface="Rubik"/>
                        <a:sym typeface="Rubik"/>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761" name="Google Shape;761;p48"/>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 REWARDS</a:t>
            </a:r>
            <a:endParaRPr/>
          </a:p>
        </p:txBody>
      </p:sp>
      <p:grpSp>
        <p:nvGrpSpPr>
          <p:cNvPr id="762" name="Google Shape;762;p48"/>
          <p:cNvGrpSpPr/>
          <p:nvPr/>
        </p:nvGrpSpPr>
        <p:grpSpPr>
          <a:xfrm>
            <a:off x="3728998" y="1028540"/>
            <a:ext cx="1686003" cy="48723"/>
            <a:chOff x="1002138" y="3024452"/>
            <a:chExt cx="1686003" cy="48723"/>
          </a:xfrm>
        </p:grpSpPr>
        <p:sp>
          <p:nvSpPr>
            <p:cNvPr id="763" name="Google Shape;763;p48"/>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8"/>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8"/>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8"/>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8"/>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8"/>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8"/>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8"/>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 name="Google Shape;771;p48"/>
          <p:cNvSpPr txBox="1"/>
          <p:nvPr/>
        </p:nvSpPr>
        <p:spPr>
          <a:xfrm>
            <a:off x="3640587" y="4321269"/>
            <a:ext cx="936300" cy="195900"/>
          </a:xfrm>
          <a:prstGeom prst="rect">
            <a:avLst/>
          </a:prstGeom>
          <a:noFill/>
          <a:ln>
            <a:noFill/>
          </a:ln>
        </p:spPr>
        <p:txBody>
          <a:bodyPr anchorCtr="0" anchor="ctr" bIns="0" lIns="0" spcFirstLastPara="1" rIns="0" wrap="square" tIns="6350">
            <a:noAutofit/>
          </a:bodyPr>
          <a:lstStyle/>
          <a:p>
            <a:pPr indent="0" lvl="0" marL="0" rtl="0" algn="l">
              <a:spcBef>
                <a:spcPts val="0"/>
              </a:spcBef>
              <a:spcAft>
                <a:spcPts val="0"/>
              </a:spcAft>
              <a:buClr>
                <a:srgbClr val="000000"/>
              </a:buClr>
              <a:buSzPts val="1100"/>
              <a:buFont typeface="Arial"/>
              <a:buNone/>
            </a:pPr>
            <a:r>
              <a:rPr lang="en" sz="1600">
                <a:solidFill>
                  <a:schemeClr val="accent6"/>
                </a:solidFill>
                <a:latin typeface="Rubik Medium"/>
                <a:ea typeface="Rubik Medium"/>
                <a:cs typeface="Rubik Medium"/>
                <a:sym typeface="Rubik Medium"/>
              </a:rPr>
              <a:t>STARS</a:t>
            </a:r>
            <a:endParaRPr sz="1600">
              <a:solidFill>
                <a:schemeClr val="accent6"/>
              </a:solidFill>
              <a:latin typeface="Rubik Medium"/>
              <a:ea typeface="Rubik Medium"/>
              <a:cs typeface="Rubik Medium"/>
              <a:sym typeface="Rubik Medium"/>
            </a:endParaRPr>
          </a:p>
        </p:txBody>
      </p:sp>
      <p:sp>
        <p:nvSpPr>
          <p:cNvPr id="772" name="Google Shape;772;p48"/>
          <p:cNvSpPr txBox="1"/>
          <p:nvPr/>
        </p:nvSpPr>
        <p:spPr>
          <a:xfrm>
            <a:off x="5032006" y="4321288"/>
            <a:ext cx="936300" cy="195900"/>
          </a:xfrm>
          <a:prstGeom prst="rect">
            <a:avLst/>
          </a:prstGeom>
          <a:noFill/>
          <a:ln>
            <a:noFill/>
          </a:ln>
        </p:spPr>
        <p:txBody>
          <a:bodyPr anchorCtr="0" anchor="ctr" bIns="0" lIns="0" spcFirstLastPara="1" rIns="0" wrap="square" tIns="6350">
            <a:noAutofit/>
          </a:bodyPr>
          <a:lstStyle/>
          <a:p>
            <a:pPr indent="0" lvl="0" marL="0" rtl="0" algn="l">
              <a:spcBef>
                <a:spcPts val="0"/>
              </a:spcBef>
              <a:spcAft>
                <a:spcPts val="0"/>
              </a:spcAft>
              <a:buClr>
                <a:srgbClr val="000000"/>
              </a:buClr>
              <a:buSzPts val="1100"/>
              <a:buFont typeface="Arial"/>
              <a:buNone/>
            </a:pPr>
            <a:r>
              <a:rPr lang="en" sz="1600">
                <a:solidFill>
                  <a:schemeClr val="accent6"/>
                </a:solidFill>
                <a:latin typeface="Rubik Medium"/>
                <a:ea typeface="Rubik Medium"/>
                <a:cs typeface="Rubik Medium"/>
                <a:sym typeface="Rubik Medium"/>
              </a:rPr>
              <a:t>ROCKETS</a:t>
            </a:r>
            <a:endParaRPr>
              <a:solidFill>
                <a:schemeClr val="accent6"/>
              </a:solidFill>
              <a:latin typeface="Rubik Medium"/>
              <a:ea typeface="Rubik Medium"/>
              <a:cs typeface="Rubik Medium"/>
              <a:sym typeface="Rubik Medium"/>
            </a:endParaRPr>
          </a:p>
        </p:txBody>
      </p:sp>
      <p:sp>
        <p:nvSpPr>
          <p:cNvPr id="773" name="Google Shape;773;p48"/>
          <p:cNvSpPr/>
          <p:nvPr/>
        </p:nvSpPr>
        <p:spPr>
          <a:xfrm>
            <a:off x="1991719" y="2340809"/>
            <a:ext cx="211005" cy="19588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74" name="Google Shape;774;p48"/>
          <p:cNvGrpSpPr/>
          <p:nvPr/>
        </p:nvGrpSpPr>
        <p:grpSpPr>
          <a:xfrm>
            <a:off x="1993154" y="3147958"/>
            <a:ext cx="208136" cy="207340"/>
            <a:chOff x="898875" y="4399275"/>
            <a:chExt cx="483700" cy="481850"/>
          </a:xfrm>
        </p:grpSpPr>
        <p:sp>
          <p:nvSpPr>
            <p:cNvPr id="775" name="Google Shape;775;p4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 name="Google Shape;776;p48"/>
            <p:cNvSpPr/>
            <p:nvPr/>
          </p:nvSpPr>
          <p:spPr>
            <a:xfrm>
              <a:off x="1138025" y="4763350"/>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 name="Google Shape;777;p4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 name="Google Shape;778;p4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 name="Google Shape;779;p4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 name="Google Shape;780;p4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 name="Google Shape;781;p4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 name="Google Shape;782;p4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83" name="Google Shape;783;p48"/>
          <p:cNvSpPr/>
          <p:nvPr/>
        </p:nvSpPr>
        <p:spPr>
          <a:xfrm>
            <a:off x="1990294" y="2730983"/>
            <a:ext cx="211005" cy="19588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 name="Google Shape;784;p48"/>
          <p:cNvSpPr/>
          <p:nvPr/>
        </p:nvSpPr>
        <p:spPr>
          <a:xfrm>
            <a:off x="1990294" y="3601020"/>
            <a:ext cx="211005" cy="19588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 name="Google Shape;785;p48"/>
          <p:cNvSpPr/>
          <p:nvPr/>
        </p:nvSpPr>
        <p:spPr>
          <a:xfrm>
            <a:off x="3811319" y="3184014"/>
            <a:ext cx="211005" cy="19588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 name="Google Shape;786;p48"/>
          <p:cNvSpPr/>
          <p:nvPr/>
        </p:nvSpPr>
        <p:spPr>
          <a:xfrm>
            <a:off x="3795619" y="3601020"/>
            <a:ext cx="211005" cy="19588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 name="Google Shape;787;p48"/>
          <p:cNvSpPr/>
          <p:nvPr/>
        </p:nvSpPr>
        <p:spPr>
          <a:xfrm>
            <a:off x="5600944" y="2346534"/>
            <a:ext cx="211005" cy="19588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 name="Google Shape;788;p48"/>
          <p:cNvSpPr/>
          <p:nvPr/>
        </p:nvSpPr>
        <p:spPr>
          <a:xfrm>
            <a:off x="5599519" y="2736708"/>
            <a:ext cx="211005" cy="19588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 name="Google Shape;789;p48"/>
          <p:cNvSpPr/>
          <p:nvPr/>
        </p:nvSpPr>
        <p:spPr>
          <a:xfrm>
            <a:off x="5599519" y="3601020"/>
            <a:ext cx="211005" cy="19588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 name="Google Shape;790;p48"/>
          <p:cNvSpPr/>
          <p:nvPr/>
        </p:nvSpPr>
        <p:spPr>
          <a:xfrm>
            <a:off x="7387744" y="3184014"/>
            <a:ext cx="211005" cy="19588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 name="Google Shape;791;p48"/>
          <p:cNvSpPr/>
          <p:nvPr/>
        </p:nvSpPr>
        <p:spPr>
          <a:xfrm>
            <a:off x="7372044" y="3601020"/>
            <a:ext cx="211005" cy="19588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2" name="Google Shape;792;p48"/>
          <p:cNvSpPr/>
          <p:nvPr/>
        </p:nvSpPr>
        <p:spPr>
          <a:xfrm>
            <a:off x="3373594" y="4321283"/>
            <a:ext cx="211005" cy="19588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93" name="Google Shape;793;p48"/>
          <p:cNvGrpSpPr/>
          <p:nvPr/>
        </p:nvGrpSpPr>
        <p:grpSpPr>
          <a:xfrm>
            <a:off x="4753654" y="4315583"/>
            <a:ext cx="208136" cy="207340"/>
            <a:chOff x="898875" y="4399275"/>
            <a:chExt cx="483700" cy="481850"/>
          </a:xfrm>
        </p:grpSpPr>
        <p:sp>
          <p:nvSpPr>
            <p:cNvPr id="794" name="Google Shape;794;p4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 name="Google Shape;795;p48"/>
            <p:cNvSpPr/>
            <p:nvPr/>
          </p:nvSpPr>
          <p:spPr>
            <a:xfrm>
              <a:off x="1138025" y="4763350"/>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 name="Google Shape;796;p4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7" name="Google Shape;797;p4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8" name="Google Shape;798;p4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9" name="Google Shape;799;p4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0" name="Google Shape;800;p4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 name="Google Shape;801;p4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2" name="Google Shape;802;p48"/>
          <p:cNvGrpSpPr/>
          <p:nvPr/>
        </p:nvGrpSpPr>
        <p:grpSpPr>
          <a:xfrm>
            <a:off x="3832704" y="2340808"/>
            <a:ext cx="208136" cy="207340"/>
            <a:chOff x="898875" y="4399275"/>
            <a:chExt cx="483700" cy="481850"/>
          </a:xfrm>
        </p:grpSpPr>
        <p:sp>
          <p:nvSpPr>
            <p:cNvPr id="803" name="Google Shape;803;p4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 name="Google Shape;804;p48"/>
            <p:cNvSpPr/>
            <p:nvPr/>
          </p:nvSpPr>
          <p:spPr>
            <a:xfrm>
              <a:off x="1138025" y="4763350"/>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 name="Google Shape;805;p4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6" name="Google Shape;806;p4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 name="Google Shape;807;p4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 name="Google Shape;808;p4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 name="Google Shape;809;p4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 name="Google Shape;810;p4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1" name="Google Shape;811;p48"/>
          <p:cNvGrpSpPr/>
          <p:nvPr/>
        </p:nvGrpSpPr>
        <p:grpSpPr>
          <a:xfrm>
            <a:off x="3829854" y="2724058"/>
            <a:ext cx="208136" cy="207340"/>
            <a:chOff x="898875" y="4399275"/>
            <a:chExt cx="483700" cy="481850"/>
          </a:xfrm>
        </p:grpSpPr>
        <p:sp>
          <p:nvSpPr>
            <p:cNvPr id="812" name="Google Shape;812;p4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 name="Google Shape;813;p48"/>
            <p:cNvSpPr/>
            <p:nvPr/>
          </p:nvSpPr>
          <p:spPr>
            <a:xfrm>
              <a:off x="1138025" y="4763350"/>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 name="Google Shape;814;p4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 name="Google Shape;815;p4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 name="Google Shape;816;p4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 name="Google Shape;817;p4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 name="Google Shape;818;p4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 name="Google Shape;819;p4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0" name="Google Shape;820;p48"/>
          <p:cNvGrpSpPr/>
          <p:nvPr/>
        </p:nvGrpSpPr>
        <p:grpSpPr>
          <a:xfrm>
            <a:off x="5600966" y="3165996"/>
            <a:ext cx="208136" cy="207340"/>
            <a:chOff x="898875" y="4399275"/>
            <a:chExt cx="483700" cy="481850"/>
          </a:xfrm>
        </p:grpSpPr>
        <p:sp>
          <p:nvSpPr>
            <p:cNvPr id="821" name="Google Shape;821;p4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 name="Google Shape;822;p48"/>
            <p:cNvSpPr/>
            <p:nvPr/>
          </p:nvSpPr>
          <p:spPr>
            <a:xfrm>
              <a:off x="1138025" y="4763350"/>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 name="Google Shape;823;p4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 name="Google Shape;824;p4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 name="Google Shape;825;p4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 name="Google Shape;826;p4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 name="Google Shape;827;p4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 name="Google Shape;828;p4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9" name="Google Shape;829;p48"/>
          <p:cNvGrpSpPr/>
          <p:nvPr/>
        </p:nvGrpSpPr>
        <p:grpSpPr>
          <a:xfrm>
            <a:off x="7389179" y="2346521"/>
            <a:ext cx="208136" cy="207340"/>
            <a:chOff x="898875" y="4399275"/>
            <a:chExt cx="483700" cy="481850"/>
          </a:xfrm>
        </p:grpSpPr>
        <p:sp>
          <p:nvSpPr>
            <p:cNvPr id="830" name="Google Shape;830;p4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 name="Google Shape;831;p48"/>
            <p:cNvSpPr/>
            <p:nvPr/>
          </p:nvSpPr>
          <p:spPr>
            <a:xfrm>
              <a:off x="1138025" y="4763350"/>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 name="Google Shape;832;p4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 name="Google Shape;833;p4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 name="Google Shape;834;p4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 name="Google Shape;835;p4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 name="Google Shape;836;p4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 name="Google Shape;837;p4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 name="Google Shape;838;p48"/>
          <p:cNvGrpSpPr/>
          <p:nvPr/>
        </p:nvGrpSpPr>
        <p:grpSpPr>
          <a:xfrm>
            <a:off x="7389179" y="2726908"/>
            <a:ext cx="208136" cy="207340"/>
            <a:chOff x="898875" y="4399275"/>
            <a:chExt cx="483700" cy="481850"/>
          </a:xfrm>
        </p:grpSpPr>
        <p:sp>
          <p:nvSpPr>
            <p:cNvPr id="839" name="Google Shape;839;p4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 name="Google Shape;840;p48"/>
            <p:cNvSpPr/>
            <p:nvPr/>
          </p:nvSpPr>
          <p:spPr>
            <a:xfrm>
              <a:off x="1138025" y="4763350"/>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 name="Google Shape;841;p4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 name="Google Shape;842;p4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 name="Google Shape;843;p4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 name="Google Shape;844;p4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 name="Google Shape;845;p4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 name="Google Shape;846;p4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grpSp>
        <p:nvGrpSpPr>
          <p:cNvPr id="851" name="Google Shape;851;p49"/>
          <p:cNvGrpSpPr/>
          <p:nvPr/>
        </p:nvGrpSpPr>
        <p:grpSpPr>
          <a:xfrm>
            <a:off x="719990" y="1346583"/>
            <a:ext cx="4824202" cy="3172268"/>
            <a:chOff x="235800" y="830650"/>
            <a:chExt cx="6978450" cy="4588844"/>
          </a:xfrm>
        </p:grpSpPr>
        <p:sp>
          <p:nvSpPr>
            <p:cNvPr id="852" name="Google Shape;852;p49"/>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9"/>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9"/>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9"/>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9"/>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9"/>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58" name="Google Shape;858;p49"/>
          <p:cNvCxnSpPr>
            <a:stCxn id="859" idx="6"/>
          </p:cNvCxnSpPr>
          <p:nvPr/>
        </p:nvCxnSpPr>
        <p:spPr>
          <a:xfrm flipH="1" rot="10800000">
            <a:off x="2528050" y="1521625"/>
            <a:ext cx="3437100" cy="318600"/>
          </a:xfrm>
          <a:prstGeom prst="bentConnector3">
            <a:avLst>
              <a:gd fmla="val 50000" name="adj1"/>
            </a:avLst>
          </a:prstGeom>
          <a:noFill/>
          <a:ln cap="flat" cmpd="sng" w="9525">
            <a:solidFill>
              <a:schemeClr val="lt1"/>
            </a:solidFill>
            <a:prstDash val="solid"/>
            <a:round/>
            <a:headEnd len="med" w="med" type="none"/>
            <a:tailEnd len="med" w="med" type="none"/>
          </a:ln>
        </p:spPr>
      </p:cxnSp>
      <p:sp>
        <p:nvSpPr>
          <p:cNvPr id="860" name="Google Shape;860;p49"/>
          <p:cNvSpPr/>
          <p:nvPr/>
        </p:nvSpPr>
        <p:spPr>
          <a:xfrm flipH="1" rot="-5768846">
            <a:off x="6048592" y="1313524"/>
            <a:ext cx="328574" cy="415702"/>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9"/>
          <p:cNvSpPr/>
          <p:nvPr/>
        </p:nvSpPr>
        <p:spPr>
          <a:xfrm flipH="1" rot="-281101">
            <a:off x="6048595" y="2229689"/>
            <a:ext cx="328567" cy="415704"/>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9"/>
          <p:cNvSpPr/>
          <p:nvPr/>
        </p:nvSpPr>
        <p:spPr>
          <a:xfrm flipH="1" rot="5098491">
            <a:off x="6048595" y="3142112"/>
            <a:ext cx="328568" cy="415705"/>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9"/>
          <p:cNvSpPr/>
          <p:nvPr/>
        </p:nvSpPr>
        <p:spPr>
          <a:xfrm rot="281101">
            <a:off x="6048595" y="4054536"/>
            <a:ext cx="328567" cy="415704"/>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9"/>
          <p:cNvSpPr/>
          <p:nvPr/>
        </p:nvSpPr>
        <p:spPr>
          <a:xfrm>
            <a:off x="2378950" y="1765675"/>
            <a:ext cx="149100" cy="149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4" name="Google Shape;864;p49"/>
          <p:cNvCxnSpPr>
            <a:stCxn id="865" idx="6"/>
          </p:cNvCxnSpPr>
          <p:nvPr/>
        </p:nvCxnSpPr>
        <p:spPr>
          <a:xfrm>
            <a:off x="1675600" y="2482425"/>
            <a:ext cx="4296000" cy="1800"/>
          </a:xfrm>
          <a:prstGeom prst="bentConnector3">
            <a:avLst>
              <a:gd fmla="val 50000" name="adj1"/>
            </a:avLst>
          </a:prstGeom>
          <a:noFill/>
          <a:ln cap="flat" cmpd="sng" w="9525">
            <a:solidFill>
              <a:schemeClr val="lt1"/>
            </a:solidFill>
            <a:prstDash val="solid"/>
            <a:round/>
            <a:headEnd len="med" w="med" type="none"/>
            <a:tailEnd len="med" w="med" type="none"/>
          </a:ln>
        </p:spPr>
      </p:cxnSp>
      <p:cxnSp>
        <p:nvCxnSpPr>
          <p:cNvPr id="866" name="Google Shape;866;p49"/>
          <p:cNvCxnSpPr/>
          <p:nvPr/>
        </p:nvCxnSpPr>
        <p:spPr>
          <a:xfrm>
            <a:off x="3219725" y="3053525"/>
            <a:ext cx="2731800" cy="311700"/>
          </a:xfrm>
          <a:prstGeom prst="bentConnector3">
            <a:avLst>
              <a:gd fmla="val 31016" name="adj1"/>
            </a:avLst>
          </a:prstGeom>
          <a:noFill/>
          <a:ln cap="flat" cmpd="sng" w="9525">
            <a:solidFill>
              <a:schemeClr val="lt1"/>
            </a:solidFill>
            <a:prstDash val="solid"/>
            <a:round/>
            <a:headEnd len="med" w="med" type="none"/>
            <a:tailEnd len="med" w="med" type="none"/>
          </a:ln>
        </p:spPr>
      </p:cxnSp>
      <p:sp>
        <p:nvSpPr>
          <p:cNvPr id="867" name="Google Shape;867;p49"/>
          <p:cNvSpPr/>
          <p:nvPr/>
        </p:nvSpPr>
        <p:spPr>
          <a:xfrm>
            <a:off x="3179050" y="2979750"/>
            <a:ext cx="149100" cy="149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8" name="Google Shape;868;p49"/>
          <p:cNvCxnSpPr>
            <a:stCxn id="869" idx="6"/>
          </p:cNvCxnSpPr>
          <p:nvPr/>
        </p:nvCxnSpPr>
        <p:spPr>
          <a:xfrm>
            <a:off x="5227425" y="3758925"/>
            <a:ext cx="729600" cy="528300"/>
          </a:xfrm>
          <a:prstGeom prst="bentConnector3">
            <a:avLst>
              <a:gd fmla="val 50000" name="adj1"/>
            </a:avLst>
          </a:prstGeom>
          <a:noFill/>
          <a:ln cap="flat" cmpd="sng" w="9525">
            <a:solidFill>
              <a:schemeClr val="lt1"/>
            </a:solidFill>
            <a:prstDash val="solid"/>
            <a:round/>
            <a:headEnd len="med" w="med" type="none"/>
            <a:tailEnd len="med" w="med" type="none"/>
          </a:ln>
        </p:spPr>
      </p:cxnSp>
      <p:sp>
        <p:nvSpPr>
          <p:cNvPr id="865" name="Google Shape;865;p49"/>
          <p:cNvSpPr/>
          <p:nvPr/>
        </p:nvSpPr>
        <p:spPr>
          <a:xfrm>
            <a:off x="1526500" y="2407875"/>
            <a:ext cx="149100" cy="149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9"/>
          <p:cNvSpPr/>
          <p:nvPr/>
        </p:nvSpPr>
        <p:spPr>
          <a:xfrm>
            <a:off x="5078325" y="3684375"/>
            <a:ext cx="149100" cy="149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9"/>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MAP</a:t>
            </a:r>
            <a:endParaRPr/>
          </a:p>
        </p:txBody>
      </p:sp>
      <p:grpSp>
        <p:nvGrpSpPr>
          <p:cNvPr id="871" name="Google Shape;871;p49"/>
          <p:cNvGrpSpPr/>
          <p:nvPr/>
        </p:nvGrpSpPr>
        <p:grpSpPr>
          <a:xfrm>
            <a:off x="3728998" y="1028540"/>
            <a:ext cx="1686003" cy="48723"/>
            <a:chOff x="1002138" y="3024452"/>
            <a:chExt cx="1686003" cy="48723"/>
          </a:xfrm>
        </p:grpSpPr>
        <p:sp>
          <p:nvSpPr>
            <p:cNvPr id="872" name="Google Shape;872;p49"/>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9"/>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9"/>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9"/>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9"/>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9"/>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9"/>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9"/>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 name="Google Shape;880;p49"/>
          <p:cNvSpPr txBox="1"/>
          <p:nvPr>
            <p:ph idx="4294967295" type="subTitle"/>
          </p:nvPr>
        </p:nvSpPr>
        <p:spPr>
          <a:xfrm>
            <a:off x="6644640" y="2141880"/>
            <a:ext cx="1710000" cy="731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1600"/>
              </a:spcAft>
              <a:buNone/>
            </a:pPr>
            <a:r>
              <a:rPr lang="en" sz="1400">
                <a:latin typeface="Rubik Light"/>
                <a:ea typeface="Rubik Light"/>
                <a:cs typeface="Rubik Light"/>
                <a:sym typeface="Rubik Light"/>
              </a:rPr>
              <a:t>Venus has a beautiful name, but it’s terribly hot</a:t>
            </a:r>
            <a:endParaRPr sz="1400">
              <a:latin typeface="Rubik Light"/>
              <a:ea typeface="Rubik Light"/>
              <a:cs typeface="Rubik Light"/>
              <a:sym typeface="Rubik Light"/>
            </a:endParaRPr>
          </a:p>
        </p:txBody>
      </p:sp>
      <p:sp>
        <p:nvSpPr>
          <p:cNvPr id="881" name="Google Shape;881;p49"/>
          <p:cNvSpPr txBox="1"/>
          <p:nvPr>
            <p:ph idx="4294967295" type="subTitle"/>
          </p:nvPr>
        </p:nvSpPr>
        <p:spPr>
          <a:xfrm>
            <a:off x="6644640" y="3065424"/>
            <a:ext cx="1710000" cy="731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1600"/>
              </a:spcAft>
              <a:buNone/>
            </a:pPr>
            <a:r>
              <a:rPr lang="en" sz="1400">
                <a:latin typeface="Rubik Light"/>
                <a:ea typeface="Rubik Light"/>
                <a:cs typeface="Rubik Light"/>
                <a:sym typeface="Rubik Light"/>
              </a:rPr>
              <a:t>Despite being red, Mars is actually a very cold place</a:t>
            </a:r>
            <a:endParaRPr sz="1400">
              <a:latin typeface="Rubik Light"/>
              <a:ea typeface="Rubik Light"/>
              <a:cs typeface="Rubik Light"/>
              <a:sym typeface="Rubik Light"/>
            </a:endParaRPr>
          </a:p>
        </p:txBody>
      </p:sp>
      <p:sp>
        <p:nvSpPr>
          <p:cNvPr id="882" name="Google Shape;882;p49"/>
          <p:cNvSpPr txBox="1"/>
          <p:nvPr>
            <p:ph idx="4294967295" type="subTitle"/>
          </p:nvPr>
        </p:nvSpPr>
        <p:spPr>
          <a:xfrm>
            <a:off x="6644640" y="3988968"/>
            <a:ext cx="1710000" cy="731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1600"/>
              </a:spcAft>
              <a:buNone/>
            </a:pPr>
            <a:r>
              <a:rPr lang="en" sz="1400">
                <a:latin typeface="Rubik Light"/>
                <a:ea typeface="Rubik Light"/>
                <a:cs typeface="Rubik Light"/>
                <a:sym typeface="Rubik Light"/>
              </a:rPr>
              <a:t>Mercury is the closest planet to the Sun</a:t>
            </a:r>
            <a:endParaRPr sz="1400">
              <a:latin typeface="Rubik Light"/>
              <a:ea typeface="Rubik Light"/>
              <a:cs typeface="Rubik Light"/>
              <a:sym typeface="Rubik Light"/>
            </a:endParaRPr>
          </a:p>
        </p:txBody>
      </p:sp>
      <p:sp>
        <p:nvSpPr>
          <p:cNvPr id="883" name="Google Shape;883;p49"/>
          <p:cNvSpPr txBox="1"/>
          <p:nvPr>
            <p:ph idx="4294967295" type="subTitle"/>
          </p:nvPr>
        </p:nvSpPr>
        <p:spPr>
          <a:xfrm>
            <a:off x="6644640" y="1218336"/>
            <a:ext cx="1710000" cy="731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1600"/>
              </a:spcAft>
              <a:buNone/>
            </a:pPr>
            <a:r>
              <a:rPr lang="en" sz="1400">
                <a:latin typeface="Rubik Light"/>
                <a:ea typeface="Rubik Light"/>
                <a:cs typeface="Rubik Light"/>
                <a:sym typeface="Rubik Light"/>
              </a:rPr>
              <a:t>Mercury is the closest planet to the Sun</a:t>
            </a:r>
            <a:endParaRPr sz="1400">
              <a:latin typeface="Rubik Light"/>
              <a:ea typeface="Rubik Light"/>
              <a:cs typeface="Rubik Light"/>
              <a:sym typeface="Rubik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50"/>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TIMELINE ALWAYS WORKS WELL</a:t>
            </a:r>
            <a:endParaRPr/>
          </a:p>
        </p:txBody>
      </p:sp>
      <p:sp>
        <p:nvSpPr>
          <p:cNvPr id="889" name="Google Shape;889;p50"/>
          <p:cNvSpPr txBox="1"/>
          <p:nvPr>
            <p:ph idx="4294967295" type="subTitle"/>
          </p:nvPr>
        </p:nvSpPr>
        <p:spPr>
          <a:xfrm>
            <a:off x="2924757" y="4000043"/>
            <a:ext cx="1710000" cy="731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1600"/>
              </a:spcAft>
              <a:buNone/>
            </a:pPr>
            <a:r>
              <a:rPr lang="en" sz="1400">
                <a:latin typeface="Rubik Light"/>
                <a:ea typeface="Rubik Light"/>
                <a:cs typeface="Rubik Light"/>
                <a:sym typeface="Rubik Light"/>
              </a:rPr>
              <a:t>Venus has a beautiful name, but it’s terribly hot</a:t>
            </a:r>
            <a:endParaRPr/>
          </a:p>
        </p:txBody>
      </p:sp>
      <p:sp>
        <p:nvSpPr>
          <p:cNvPr id="890" name="Google Shape;890;p50"/>
          <p:cNvSpPr txBox="1"/>
          <p:nvPr>
            <p:ph idx="4294967295" type="subTitle"/>
          </p:nvPr>
        </p:nvSpPr>
        <p:spPr>
          <a:xfrm>
            <a:off x="4976533" y="1509830"/>
            <a:ext cx="1710000" cy="731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1600"/>
              </a:spcAft>
              <a:buNone/>
            </a:pPr>
            <a:r>
              <a:rPr lang="en" sz="1400">
                <a:latin typeface="Rubik Light"/>
                <a:ea typeface="Rubik Light"/>
                <a:cs typeface="Rubik Light"/>
                <a:sym typeface="Rubik Light"/>
              </a:rPr>
              <a:t>Despite being red, Mars is actually a cold place</a:t>
            </a:r>
            <a:endParaRPr/>
          </a:p>
        </p:txBody>
      </p:sp>
      <p:sp>
        <p:nvSpPr>
          <p:cNvPr id="891" name="Google Shape;891;p50"/>
          <p:cNvSpPr txBox="1"/>
          <p:nvPr>
            <p:ph idx="4294967295" type="subTitle"/>
          </p:nvPr>
        </p:nvSpPr>
        <p:spPr>
          <a:xfrm>
            <a:off x="6588570" y="4000043"/>
            <a:ext cx="1710000" cy="731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1600"/>
              </a:spcAft>
              <a:buNone/>
            </a:pPr>
            <a:r>
              <a:rPr lang="en" sz="1400">
                <a:latin typeface="Rubik Light"/>
                <a:ea typeface="Rubik Light"/>
                <a:cs typeface="Rubik Light"/>
                <a:sym typeface="Rubik Light"/>
              </a:rPr>
              <a:t>Neptune is the farthest planet from the Sun</a:t>
            </a:r>
            <a:endParaRPr/>
          </a:p>
        </p:txBody>
      </p:sp>
      <p:sp>
        <p:nvSpPr>
          <p:cNvPr id="892" name="Google Shape;892;p50"/>
          <p:cNvSpPr txBox="1"/>
          <p:nvPr>
            <p:ph idx="4294967295" type="subTitle"/>
          </p:nvPr>
        </p:nvSpPr>
        <p:spPr>
          <a:xfrm>
            <a:off x="1576808" y="1509830"/>
            <a:ext cx="1710000" cy="731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1600"/>
              </a:spcAft>
              <a:buNone/>
            </a:pPr>
            <a:r>
              <a:rPr lang="en" sz="1400">
                <a:latin typeface="Rubik Light"/>
                <a:ea typeface="Rubik Light"/>
                <a:cs typeface="Rubik Light"/>
                <a:sym typeface="Rubik Light"/>
              </a:rPr>
              <a:t>Mercury is the closest planet to the Sun</a:t>
            </a:r>
            <a:endParaRPr/>
          </a:p>
        </p:txBody>
      </p:sp>
      <p:grpSp>
        <p:nvGrpSpPr>
          <p:cNvPr id="893" name="Google Shape;893;p50"/>
          <p:cNvGrpSpPr/>
          <p:nvPr/>
        </p:nvGrpSpPr>
        <p:grpSpPr>
          <a:xfrm>
            <a:off x="3048518" y="2660498"/>
            <a:ext cx="1440082" cy="875303"/>
            <a:chOff x="2811750" y="2648755"/>
            <a:chExt cx="1440082" cy="875303"/>
          </a:xfrm>
        </p:grpSpPr>
        <p:grpSp>
          <p:nvGrpSpPr>
            <p:cNvPr id="894" name="Google Shape;894;p50"/>
            <p:cNvGrpSpPr/>
            <p:nvPr/>
          </p:nvGrpSpPr>
          <p:grpSpPr>
            <a:xfrm>
              <a:off x="2811750" y="2648755"/>
              <a:ext cx="1440082" cy="875303"/>
              <a:chOff x="2811750" y="2648755"/>
              <a:chExt cx="1440082" cy="875303"/>
            </a:xfrm>
          </p:grpSpPr>
          <p:sp>
            <p:nvSpPr>
              <p:cNvPr id="895" name="Google Shape;895;p50"/>
              <p:cNvSpPr/>
              <p:nvPr/>
            </p:nvSpPr>
            <p:spPr>
              <a:xfrm rot="10800000">
                <a:off x="2811750" y="2648755"/>
                <a:ext cx="1172112" cy="875303"/>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0"/>
              <p:cNvSpPr/>
              <p:nvPr/>
            </p:nvSpPr>
            <p:spPr>
              <a:xfrm>
                <a:off x="3898133" y="2908800"/>
                <a:ext cx="353700" cy="355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50"/>
            <p:cNvGrpSpPr/>
            <p:nvPr/>
          </p:nvGrpSpPr>
          <p:grpSpPr>
            <a:xfrm>
              <a:off x="3384677" y="2803573"/>
              <a:ext cx="353802" cy="351497"/>
              <a:chOff x="580725" y="3617925"/>
              <a:chExt cx="299325" cy="297375"/>
            </a:xfrm>
          </p:grpSpPr>
          <p:sp>
            <p:nvSpPr>
              <p:cNvPr id="898" name="Google Shape;898;p5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3" name="Google Shape;903;p50"/>
          <p:cNvGrpSpPr/>
          <p:nvPr/>
        </p:nvGrpSpPr>
        <p:grpSpPr>
          <a:xfrm>
            <a:off x="6581118" y="2660498"/>
            <a:ext cx="1172112" cy="875303"/>
            <a:chOff x="6109475" y="2708405"/>
            <a:chExt cx="1172112" cy="875303"/>
          </a:xfrm>
        </p:grpSpPr>
        <p:sp>
          <p:nvSpPr>
            <p:cNvPr id="904" name="Google Shape;904;p50"/>
            <p:cNvSpPr/>
            <p:nvPr/>
          </p:nvSpPr>
          <p:spPr>
            <a:xfrm rot="10800000">
              <a:off x="6109475" y="2708405"/>
              <a:ext cx="1172112" cy="875303"/>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 name="Google Shape;905;p50"/>
            <p:cNvGrpSpPr/>
            <p:nvPr/>
          </p:nvGrpSpPr>
          <p:grpSpPr>
            <a:xfrm>
              <a:off x="6661574" y="2865321"/>
              <a:ext cx="352857" cy="347301"/>
              <a:chOff x="2404875" y="3592725"/>
              <a:chExt cx="298525" cy="293825"/>
            </a:xfrm>
          </p:grpSpPr>
          <p:sp>
            <p:nvSpPr>
              <p:cNvPr id="906" name="Google Shape;906;p5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9" name="Google Shape;909;p50"/>
          <p:cNvGrpSpPr/>
          <p:nvPr/>
        </p:nvGrpSpPr>
        <p:grpSpPr>
          <a:xfrm>
            <a:off x="4814675" y="2660498"/>
            <a:ext cx="1440380" cy="875303"/>
            <a:chOff x="4577908" y="2648755"/>
            <a:chExt cx="1440380" cy="875303"/>
          </a:xfrm>
        </p:grpSpPr>
        <p:grpSp>
          <p:nvGrpSpPr>
            <p:cNvPr id="910" name="Google Shape;910;p50"/>
            <p:cNvGrpSpPr/>
            <p:nvPr/>
          </p:nvGrpSpPr>
          <p:grpSpPr>
            <a:xfrm>
              <a:off x="4577908" y="2648755"/>
              <a:ext cx="1440380" cy="875303"/>
              <a:chOff x="4577908" y="2648755"/>
              <a:chExt cx="1440380" cy="875303"/>
            </a:xfrm>
          </p:grpSpPr>
          <p:sp>
            <p:nvSpPr>
              <p:cNvPr id="911" name="Google Shape;911;p50"/>
              <p:cNvSpPr/>
              <p:nvPr/>
            </p:nvSpPr>
            <p:spPr>
              <a:xfrm flipH="1" rot="10800000">
                <a:off x="4846175" y="2648755"/>
                <a:ext cx="1172112" cy="875303"/>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12" name="Google Shape;912;p50"/>
              <p:cNvSpPr/>
              <p:nvPr/>
            </p:nvSpPr>
            <p:spPr>
              <a:xfrm>
                <a:off x="4577908" y="2908800"/>
                <a:ext cx="353700" cy="355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50"/>
            <p:cNvGrpSpPr/>
            <p:nvPr/>
          </p:nvGrpSpPr>
          <p:grpSpPr>
            <a:xfrm>
              <a:off x="5137429" y="2804755"/>
              <a:ext cx="350995" cy="349133"/>
              <a:chOff x="2404875" y="3955825"/>
              <a:chExt cx="296950" cy="295375"/>
            </a:xfrm>
          </p:grpSpPr>
          <p:sp>
            <p:nvSpPr>
              <p:cNvPr id="914" name="Google Shape;914;p5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8" name="Google Shape;918;p50"/>
          <p:cNvGrpSpPr/>
          <p:nvPr/>
        </p:nvGrpSpPr>
        <p:grpSpPr>
          <a:xfrm flipH="1">
            <a:off x="1550330" y="2660498"/>
            <a:ext cx="1172112" cy="875303"/>
            <a:chOff x="1104763" y="2672242"/>
            <a:chExt cx="1172112" cy="875303"/>
          </a:xfrm>
        </p:grpSpPr>
        <p:sp>
          <p:nvSpPr>
            <p:cNvPr id="919" name="Google Shape;919;p50"/>
            <p:cNvSpPr/>
            <p:nvPr/>
          </p:nvSpPr>
          <p:spPr>
            <a:xfrm rot="10800000">
              <a:off x="1104763" y="2672242"/>
              <a:ext cx="1172112" cy="875303"/>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 name="Google Shape;920;p50"/>
            <p:cNvGrpSpPr/>
            <p:nvPr/>
          </p:nvGrpSpPr>
          <p:grpSpPr>
            <a:xfrm>
              <a:off x="1689478" y="2829158"/>
              <a:ext cx="351024" cy="347301"/>
              <a:chOff x="946175" y="3619500"/>
              <a:chExt cx="296975" cy="293825"/>
            </a:xfrm>
          </p:grpSpPr>
          <p:sp>
            <p:nvSpPr>
              <p:cNvPr id="921" name="Google Shape;921;p5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7" name="Google Shape;927;p50"/>
          <p:cNvSpPr txBox="1"/>
          <p:nvPr>
            <p:ph idx="4294967295" type="subTitle"/>
          </p:nvPr>
        </p:nvSpPr>
        <p:spPr>
          <a:xfrm>
            <a:off x="845430" y="1677525"/>
            <a:ext cx="806400" cy="39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2"/>
                </a:solidFill>
              </a:rPr>
              <a:t>DAY 1</a:t>
            </a:r>
            <a:endParaRPr>
              <a:solidFill>
                <a:schemeClr val="lt2"/>
              </a:solidFill>
            </a:endParaRPr>
          </a:p>
        </p:txBody>
      </p:sp>
      <p:sp>
        <p:nvSpPr>
          <p:cNvPr id="928" name="Google Shape;928;p50"/>
          <p:cNvSpPr txBox="1"/>
          <p:nvPr>
            <p:ph idx="4294967295" type="subTitle"/>
          </p:nvPr>
        </p:nvSpPr>
        <p:spPr>
          <a:xfrm>
            <a:off x="4207144" y="1677525"/>
            <a:ext cx="875400" cy="39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3"/>
                </a:solidFill>
              </a:rPr>
              <a:t>DAY 3</a:t>
            </a:r>
            <a:endParaRPr>
              <a:solidFill>
                <a:schemeClr val="accent3"/>
              </a:solidFill>
            </a:endParaRPr>
          </a:p>
        </p:txBody>
      </p:sp>
      <p:sp>
        <p:nvSpPr>
          <p:cNvPr id="929" name="Google Shape;929;p50"/>
          <p:cNvSpPr txBox="1"/>
          <p:nvPr>
            <p:ph idx="4294967295" type="subTitle"/>
          </p:nvPr>
        </p:nvSpPr>
        <p:spPr>
          <a:xfrm>
            <a:off x="2153644" y="4160700"/>
            <a:ext cx="875400" cy="39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4"/>
                </a:solidFill>
              </a:rPr>
              <a:t>DAY 2</a:t>
            </a:r>
            <a:endParaRPr>
              <a:solidFill>
                <a:schemeClr val="accent4"/>
              </a:solidFill>
            </a:endParaRPr>
          </a:p>
        </p:txBody>
      </p:sp>
      <p:sp>
        <p:nvSpPr>
          <p:cNvPr id="930" name="Google Shape;930;p50"/>
          <p:cNvSpPr txBox="1"/>
          <p:nvPr>
            <p:ph idx="4294967295" type="subTitle"/>
          </p:nvPr>
        </p:nvSpPr>
        <p:spPr>
          <a:xfrm>
            <a:off x="5810569" y="4160700"/>
            <a:ext cx="875400" cy="39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6"/>
                </a:solidFill>
              </a:rPr>
              <a:t>DAY 4</a:t>
            </a:r>
            <a:endParaRPr>
              <a:solidFill>
                <a:schemeClr val="accent6"/>
              </a:solidFill>
            </a:endParaRPr>
          </a:p>
        </p:txBody>
      </p:sp>
      <p:grpSp>
        <p:nvGrpSpPr>
          <p:cNvPr id="931" name="Google Shape;931;p50"/>
          <p:cNvGrpSpPr/>
          <p:nvPr/>
        </p:nvGrpSpPr>
        <p:grpSpPr>
          <a:xfrm>
            <a:off x="2259768" y="2145600"/>
            <a:ext cx="55200" cy="410398"/>
            <a:chOff x="2676150" y="2077300"/>
            <a:chExt cx="55200" cy="410398"/>
          </a:xfrm>
        </p:grpSpPr>
        <p:cxnSp>
          <p:nvCxnSpPr>
            <p:cNvPr id="932" name="Google Shape;932;p50"/>
            <p:cNvCxnSpPr/>
            <p:nvPr/>
          </p:nvCxnSpPr>
          <p:spPr>
            <a:xfrm rot="10800000">
              <a:off x="2703738" y="2132498"/>
              <a:ext cx="0" cy="355200"/>
            </a:xfrm>
            <a:prstGeom prst="straightConnector1">
              <a:avLst/>
            </a:prstGeom>
            <a:noFill/>
            <a:ln cap="flat" cmpd="sng" w="9525">
              <a:solidFill>
                <a:schemeClr val="lt1"/>
              </a:solidFill>
              <a:prstDash val="solid"/>
              <a:round/>
              <a:headEnd len="med" w="med" type="none"/>
              <a:tailEnd len="med" w="med" type="none"/>
            </a:ln>
          </p:spPr>
        </p:cxnSp>
        <p:sp>
          <p:nvSpPr>
            <p:cNvPr id="933" name="Google Shape;933;p50"/>
            <p:cNvSpPr/>
            <p:nvPr/>
          </p:nvSpPr>
          <p:spPr>
            <a:xfrm>
              <a:off x="2676150" y="2077300"/>
              <a:ext cx="55200" cy="5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50"/>
          <p:cNvGrpSpPr/>
          <p:nvPr/>
        </p:nvGrpSpPr>
        <p:grpSpPr>
          <a:xfrm flipH="1" rot="10800000">
            <a:off x="3752168" y="3615875"/>
            <a:ext cx="55200" cy="405973"/>
            <a:chOff x="3886000" y="3463475"/>
            <a:chExt cx="55200" cy="405973"/>
          </a:xfrm>
        </p:grpSpPr>
        <p:cxnSp>
          <p:nvCxnSpPr>
            <p:cNvPr id="935" name="Google Shape;935;p50"/>
            <p:cNvCxnSpPr/>
            <p:nvPr/>
          </p:nvCxnSpPr>
          <p:spPr>
            <a:xfrm rot="10800000">
              <a:off x="3913600" y="3514248"/>
              <a:ext cx="0" cy="355200"/>
            </a:xfrm>
            <a:prstGeom prst="straightConnector1">
              <a:avLst/>
            </a:prstGeom>
            <a:noFill/>
            <a:ln cap="flat" cmpd="sng" w="9525">
              <a:solidFill>
                <a:schemeClr val="lt1"/>
              </a:solidFill>
              <a:prstDash val="solid"/>
              <a:round/>
              <a:headEnd len="med" w="med" type="none"/>
              <a:tailEnd len="med" w="med" type="none"/>
            </a:ln>
          </p:spPr>
        </p:cxnSp>
        <p:sp>
          <p:nvSpPr>
            <p:cNvPr id="936" name="Google Shape;936;p50"/>
            <p:cNvSpPr/>
            <p:nvPr/>
          </p:nvSpPr>
          <p:spPr>
            <a:xfrm>
              <a:off x="3886000" y="3463475"/>
              <a:ext cx="55200" cy="5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50"/>
          <p:cNvGrpSpPr/>
          <p:nvPr/>
        </p:nvGrpSpPr>
        <p:grpSpPr>
          <a:xfrm flipH="1" rot="10800000">
            <a:off x="7302930" y="3615875"/>
            <a:ext cx="55200" cy="405973"/>
            <a:chOff x="3886000" y="3463475"/>
            <a:chExt cx="55200" cy="405973"/>
          </a:xfrm>
        </p:grpSpPr>
        <p:cxnSp>
          <p:nvCxnSpPr>
            <p:cNvPr id="938" name="Google Shape;938;p50"/>
            <p:cNvCxnSpPr/>
            <p:nvPr/>
          </p:nvCxnSpPr>
          <p:spPr>
            <a:xfrm rot="10800000">
              <a:off x="3913600" y="3514248"/>
              <a:ext cx="0" cy="355200"/>
            </a:xfrm>
            <a:prstGeom prst="straightConnector1">
              <a:avLst/>
            </a:prstGeom>
            <a:noFill/>
            <a:ln cap="flat" cmpd="sng" w="9525">
              <a:solidFill>
                <a:schemeClr val="lt1"/>
              </a:solidFill>
              <a:prstDash val="solid"/>
              <a:round/>
              <a:headEnd len="med" w="med" type="none"/>
              <a:tailEnd len="med" w="med" type="none"/>
            </a:ln>
          </p:spPr>
        </p:cxnSp>
        <p:sp>
          <p:nvSpPr>
            <p:cNvPr id="939" name="Google Shape;939;p50"/>
            <p:cNvSpPr/>
            <p:nvPr/>
          </p:nvSpPr>
          <p:spPr>
            <a:xfrm>
              <a:off x="3886000" y="3463475"/>
              <a:ext cx="55200" cy="5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50"/>
          <p:cNvGrpSpPr/>
          <p:nvPr/>
        </p:nvGrpSpPr>
        <p:grpSpPr>
          <a:xfrm>
            <a:off x="5468843" y="2137525"/>
            <a:ext cx="55200" cy="410398"/>
            <a:chOff x="2676150" y="2077300"/>
            <a:chExt cx="55200" cy="410398"/>
          </a:xfrm>
        </p:grpSpPr>
        <p:cxnSp>
          <p:nvCxnSpPr>
            <p:cNvPr id="941" name="Google Shape;941;p50"/>
            <p:cNvCxnSpPr/>
            <p:nvPr/>
          </p:nvCxnSpPr>
          <p:spPr>
            <a:xfrm rot="10800000">
              <a:off x="2703738" y="2132498"/>
              <a:ext cx="0" cy="355200"/>
            </a:xfrm>
            <a:prstGeom prst="straightConnector1">
              <a:avLst/>
            </a:prstGeom>
            <a:noFill/>
            <a:ln cap="flat" cmpd="sng" w="9525">
              <a:solidFill>
                <a:schemeClr val="lt1"/>
              </a:solidFill>
              <a:prstDash val="solid"/>
              <a:round/>
              <a:headEnd len="med" w="med" type="none"/>
              <a:tailEnd len="med" w="med" type="none"/>
            </a:ln>
          </p:spPr>
        </p:cxnSp>
        <p:sp>
          <p:nvSpPr>
            <p:cNvPr id="942" name="Google Shape;942;p50"/>
            <p:cNvSpPr/>
            <p:nvPr/>
          </p:nvSpPr>
          <p:spPr>
            <a:xfrm>
              <a:off x="2676150" y="2077300"/>
              <a:ext cx="55200" cy="5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50"/>
          <p:cNvGrpSpPr/>
          <p:nvPr/>
        </p:nvGrpSpPr>
        <p:grpSpPr>
          <a:xfrm>
            <a:off x="3728998" y="1041815"/>
            <a:ext cx="1686003" cy="48723"/>
            <a:chOff x="1002138" y="3024452"/>
            <a:chExt cx="1686003" cy="48723"/>
          </a:xfrm>
        </p:grpSpPr>
        <p:sp>
          <p:nvSpPr>
            <p:cNvPr id="944" name="Google Shape;944;p50"/>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0"/>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0"/>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0"/>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0"/>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0"/>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0"/>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0"/>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51"/>
          <p:cNvSpPr txBox="1"/>
          <p:nvPr>
            <p:ph type="title"/>
          </p:nvPr>
        </p:nvSpPr>
        <p:spPr>
          <a:xfrm>
            <a:off x="1368750" y="1606750"/>
            <a:ext cx="6406500" cy="131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4,498,300</a:t>
            </a:r>
            <a:endParaRPr/>
          </a:p>
        </p:txBody>
      </p:sp>
      <p:sp>
        <p:nvSpPr>
          <p:cNvPr id="957" name="Google Shape;957;p51"/>
          <p:cNvSpPr txBox="1"/>
          <p:nvPr>
            <p:ph idx="1" type="body"/>
          </p:nvPr>
        </p:nvSpPr>
        <p:spPr>
          <a:xfrm>
            <a:off x="1367100" y="2847425"/>
            <a:ext cx="64098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BIG NUMBERS CATCH YOUR AUDIENCE’S ATTENTION</a:t>
            </a:r>
            <a:endParaRPr/>
          </a:p>
        </p:txBody>
      </p:sp>
      <p:grpSp>
        <p:nvGrpSpPr>
          <p:cNvPr id="958" name="Google Shape;958;p51"/>
          <p:cNvGrpSpPr/>
          <p:nvPr/>
        </p:nvGrpSpPr>
        <p:grpSpPr>
          <a:xfrm>
            <a:off x="574138" y="4029770"/>
            <a:ext cx="792972" cy="1113729"/>
            <a:chOff x="5934950" y="1987200"/>
            <a:chExt cx="199525" cy="280275"/>
          </a:xfrm>
        </p:grpSpPr>
        <p:sp>
          <p:nvSpPr>
            <p:cNvPr id="959" name="Google Shape;959;p51"/>
            <p:cNvSpPr/>
            <p:nvPr/>
          </p:nvSpPr>
          <p:spPr>
            <a:xfrm>
              <a:off x="5939800" y="2135100"/>
              <a:ext cx="75950" cy="22000"/>
            </a:xfrm>
            <a:custGeom>
              <a:rect b="b" l="l" r="r" t="t"/>
              <a:pathLst>
                <a:path extrusionOk="0" h="880" w="3038">
                  <a:moveTo>
                    <a:pt x="18" y="476"/>
                  </a:moveTo>
                  <a:cubicBezTo>
                    <a:pt x="15" y="477"/>
                    <a:pt x="13" y="478"/>
                    <a:pt x="10" y="480"/>
                  </a:cubicBezTo>
                  <a:cubicBezTo>
                    <a:pt x="4" y="487"/>
                    <a:pt x="1" y="490"/>
                    <a:pt x="1" y="490"/>
                  </a:cubicBezTo>
                  <a:cubicBezTo>
                    <a:pt x="1" y="490"/>
                    <a:pt x="6" y="484"/>
                    <a:pt x="18" y="476"/>
                  </a:cubicBezTo>
                  <a:close/>
                  <a:moveTo>
                    <a:pt x="2762" y="1"/>
                  </a:moveTo>
                  <a:cubicBezTo>
                    <a:pt x="2208" y="405"/>
                    <a:pt x="1541" y="512"/>
                    <a:pt x="1143" y="512"/>
                  </a:cubicBezTo>
                  <a:cubicBezTo>
                    <a:pt x="1000" y="512"/>
                    <a:pt x="891" y="499"/>
                    <a:pt x="836" y="480"/>
                  </a:cubicBezTo>
                  <a:cubicBezTo>
                    <a:pt x="655" y="399"/>
                    <a:pt x="504" y="372"/>
                    <a:pt x="382" y="372"/>
                  </a:cubicBezTo>
                  <a:cubicBezTo>
                    <a:pt x="181" y="372"/>
                    <a:pt x="60" y="445"/>
                    <a:pt x="18" y="476"/>
                  </a:cubicBezTo>
                  <a:lnTo>
                    <a:pt x="18" y="476"/>
                  </a:lnTo>
                  <a:cubicBezTo>
                    <a:pt x="57" y="458"/>
                    <a:pt x="91" y="445"/>
                    <a:pt x="141" y="445"/>
                  </a:cubicBezTo>
                  <a:cubicBezTo>
                    <a:pt x="262" y="445"/>
                    <a:pt x="472" y="518"/>
                    <a:pt x="1045" y="755"/>
                  </a:cubicBezTo>
                  <a:cubicBezTo>
                    <a:pt x="1262" y="846"/>
                    <a:pt x="1490" y="880"/>
                    <a:pt x="1706" y="880"/>
                  </a:cubicBezTo>
                  <a:cubicBezTo>
                    <a:pt x="2311" y="880"/>
                    <a:pt x="2833" y="617"/>
                    <a:pt x="2833" y="617"/>
                  </a:cubicBezTo>
                  <a:cubicBezTo>
                    <a:pt x="3037" y="480"/>
                    <a:pt x="2762" y="1"/>
                    <a:pt x="2762"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1"/>
            <p:cNvSpPr/>
            <p:nvPr/>
          </p:nvSpPr>
          <p:spPr>
            <a:xfrm>
              <a:off x="6032900" y="2076650"/>
              <a:ext cx="39650" cy="68800"/>
            </a:xfrm>
            <a:custGeom>
              <a:rect b="b" l="l" r="r" t="t"/>
              <a:pathLst>
                <a:path extrusionOk="0" h="2752" w="1586">
                  <a:moveTo>
                    <a:pt x="1311" y="0"/>
                  </a:moveTo>
                  <a:cubicBezTo>
                    <a:pt x="1311" y="8"/>
                    <a:pt x="1307" y="137"/>
                    <a:pt x="1173" y="137"/>
                  </a:cubicBezTo>
                  <a:cubicBezTo>
                    <a:pt x="1158" y="123"/>
                    <a:pt x="1141" y="117"/>
                    <a:pt x="1122" y="117"/>
                  </a:cubicBezTo>
                  <a:cubicBezTo>
                    <a:pt x="1051" y="117"/>
                    <a:pt x="964" y="204"/>
                    <a:pt x="964" y="204"/>
                  </a:cubicBezTo>
                  <a:cubicBezTo>
                    <a:pt x="689" y="275"/>
                    <a:pt x="689" y="825"/>
                    <a:pt x="689" y="1304"/>
                  </a:cubicBezTo>
                  <a:cubicBezTo>
                    <a:pt x="689" y="1788"/>
                    <a:pt x="139" y="2064"/>
                    <a:pt x="73" y="2130"/>
                  </a:cubicBezTo>
                  <a:cubicBezTo>
                    <a:pt x="1" y="2267"/>
                    <a:pt x="276" y="2752"/>
                    <a:pt x="276" y="2752"/>
                  </a:cubicBezTo>
                  <a:cubicBezTo>
                    <a:pt x="1586" y="2339"/>
                    <a:pt x="964" y="754"/>
                    <a:pt x="964" y="479"/>
                  </a:cubicBezTo>
                  <a:cubicBezTo>
                    <a:pt x="964" y="204"/>
                    <a:pt x="1036" y="204"/>
                    <a:pt x="1173" y="204"/>
                  </a:cubicBezTo>
                  <a:cubicBezTo>
                    <a:pt x="1307" y="139"/>
                    <a:pt x="1311" y="8"/>
                    <a:pt x="1311"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1"/>
            <p:cNvSpPr/>
            <p:nvPr/>
          </p:nvSpPr>
          <p:spPr>
            <a:xfrm>
              <a:off x="5941825" y="2181475"/>
              <a:ext cx="91100" cy="80925"/>
            </a:xfrm>
            <a:custGeom>
              <a:rect b="b" l="l" r="r" t="t"/>
              <a:pathLst>
                <a:path extrusionOk="0" h="3237" w="3644">
                  <a:moveTo>
                    <a:pt x="2406" y="0"/>
                  </a:moveTo>
                  <a:cubicBezTo>
                    <a:pt x="2406" y="0"/>
                    <a:pt x="2131" y="622"/>
                    <a:pt x="1443" y="688"/>
                  </a:cubicBezTo>
                  <a:cubicBezTo>
                    <a:pt x="1409" y="692"/>
                    <a:pt x="1375" y="694"/>
                    <a:pt x="1342" y="694"/>
                  </a:cubicBezTo>
                  <a:cubicBezTo>
                    <a:pt x="709" y="694"/>
                    <a:pt x="276" y="72"/>
                    <a:pt x="276" y="72"/>
                  </a:cubicBezTo>
                  <a:lnTo>
                    <a:pt x="1" y="210"/>
                  </a:lnTo>
                  <a:cubicBezTo>
                    <a:pt x="1" y="210"/>
                    <a:pt x="342" y="1101"/>
                    <a:pt x="1239" y="1310"/>
                  </a:cubicBezTo>
                  <a:cubicBezTo>
                    <a:pt x="1320" y="1323"/>
                    <a:pt x="1399" y="1328"/>
                    <a:pt x="1475" y="1328"/>
                  </a:cubicBezTo>
                  <a:cubicBezTo>
                    <a:pt x="2239" y="1328"/>
                    <a:pt x="2752" y="760"/>
                    <a:pt x="2752" y="760"/>
                  </a:cubicBezTo>
                  <a:cubicBezTo>
                    <a:pt x="2752" y="760"/>
                    <a:pt x="2956" y="897"/>
                    <a:pt x="2890" y="1651"/>
                  </a:cubicBezTo>
                  <a:cubicBezTo>
                    <a:pt x="2818" y="2686"/>
                    <a:pt x="2752" y="3236"/>
                    <a:pt x="2752" y="3236"/>
                  </a:cubicBezTo>
                  <a:lnTo>
                    <a:pt x="3028" y="3236"/>
                  </a:lnTo>
                  <a:cubicBezTo>
                    <a:pt x="3028" y="3236"/>
                    <a:pt x="3440" y="2202"/>
                    <a:pt x="3506" y="1448"/>
                  </a:cubicBezTo>
                  <a:cubicBezTo>
                    <a:pt x="3644" y="551"/>
                    <a:pt x="3440" y="138"/>
                    <a:pt x="3440" y="138"/>
                  </a:cubicBezTo>
                  <a:lnTo>
                    <a:pt x="2406" y="0"/>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1"/>
            <p:cNvSpPr/>
            <p:nvPr/>
          </p:nvSpPr>
          <p:spPr>
            <a:xfrm>
              <a:off x="5934950" y="2179825"/>
              <a:ext cx="12000" cy="7225"/>
            </a:xfrm>
            <a:custGeom>
              <a:rect b="b" l="l" r="r" t="t"/>
              <a:pathLst>
                <a:path extrusionOk="0" h="289" w="480">
                  <a:moveTo>
                    <a:pt x="342" y="0"/>
                  </a:moveTo>
                  <a:lnTo>
                    <a:pt x="1" y="276"/>
                  </a:lnTo>
                  <a:cubicBezTo>
                    <a:pt x="1" y="285"/>
                    <a:pt x="7" y="289"/>
                    <a:pt x="19" y="289"/>
                  </a:cubicBezTo>
                  <a:cubicBezTo>
                    <a:pt x="89" y="289"/>
                    <a:pt x="342" y="138"/>
                    <a:pt x="342" y="138"/>
                  </a:cubicBezTo>
                  <a:cubicBezTo>
                    <a:pt x="342" y="138"/>
                    <a:pt x="342" y="276"/>
                    <a:pt x="413" y="276"/>
                  </a:cubicBezTo>
                  <a:lnTo>
                    <a:pt x="479" y="204"/>
                  </a:lnTo>
                  <a:lnTo>
                    <a:pt x="342" y="0"/>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1"/>
            <p:cNvSpPr/>
            <p:nvPr/>
          </p:nvSpPr>
          <p:spPr>
            <a:xfrm>
              <a:off x="6012275" y="2260575"/>
              <a:ext cx="10350" cy="6900"/>
            </a:xfrm>
            <a:custGeom>
              <a:rect b="b" l="l" r="r" t="t"/>
              <a:pathLst>
                <a:path extrusionOk="0" h="276" w="414">
                  <a:moveTo>
                    <a:pt x="0" y="1"/>
                  </a:moveTo>
                  <a:lnTo>
                    <a:pt x="0" y="276"/>
                  </a:lnTo>
                  <a:cubicBezTo>
                    <a:pt x="0" y="276"/>
                    <a:pt x="413" y="276"/>
                    <a:pt x="413" y="210"/>
                  </a:cubicBezTo>
                  <a:lnTo>
                    <a:pt x="138" y="138"/>
                  </a:lnTo>
                  <a:lnTo>
                    <a:pt x="138"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1"/>
            <p:cNvSpPr/>
            <p:nvPr/>
          </p:nvSpPr>
          <p:spPr>
            <a:xfrm>
              <a:off x="5998525" y="2130950"/>
              <a:ext cx="43075" cy="67750"/>
            </a:xfrm>
            <a:custGeom>
              <a:rect b="b" l="l" r="r" t="t"/>
              <a:pathLst>
                <a:path extrusionOk="0" h="2710" w="1723">
                  <a:moveTo>
                    <a:pt x="1044" y="0"/>
                  </a:moveTo>
                  <a:cubicBezTo>
                    <a:pt x="730" y="0"/>
                    <a:pt x="413" y="118"/>
                    <a:pt x="413" y="442"/>
                  </a:cubicBezTo>
                  <a:cubicBezTo>
                    <a:pt x="413" y="1196"/>
                    <a:pt x="0" y="2231"/>
                    <a:pt x="0" y="2231"/>
                  </a:cubicBezTo>
                  <a:lnTo>
                    <a:pt x="1310" y="2709"/>
                  </a:lnTo>
                  <a:cubicBezTo>
                    <a:pt x="1310" y="2709"/>
                    <a:pt x="1723" y="783"/>
                    <a:pt x="1651" y="233"/>
                  </a:cubicBezTo>
                  <a:cubicBezTo>
                    <a:pt x="1619" y="101"/>
                    <a:pt x="1333" y="0"/>
                    <a:pt x="1044"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1"/>
            <p:cNvSpPr/>
            <p:nvPr/>
          </p:nvSpPr>
          <p:spPr>
            <a:xfrm>
              <a:off x="6026200" y="2123000"/>
              <a:ext cx="29175" cy="24225"/>
            </a:xfrm>
            <a:custGeom>
              <a:rect b="b" l="l" r="r" t="t"/>
              <a:pathLst>
                <a:path extrusionOk="0" h="969" w="1167">
                  <a:moveTo>
                    <a:pt x="616" y="1"/>
                  </a:moveTo>
                  <a:cubicBezTo>
                    <a:pt x="616" y="72"/>
                    <a:pt x="131" y="347"/>
                    <a:pt x="131" y="347"/>
                  </a:cubicBezTo>
                  <a:cubicBezTo>
                    <a:pt x="1" y="347"/>
                    <a:pt x="183" y="969"/>
                    <a:pt x="438" y="969"/>
                  </a:cubicBezTo>
                  <a:cubicBezTo>
                    <a:pt x="451" y="969"/>
                    <a:pt x="465" y="967"/>
                    <a:pt x="478" y="964"/>
                  </a:cubicBezTo>
                  <a:cubicBezTo>
                    <a:pt x="682" y="964"/>
                    <a:pt x="1166" y="485"/>
                    <a:pt x="1166" y="485"/>
                  </a:cubicBezTo>
                  <a:cubicBezTo>
                    <a:pt x="1166" y="485"/>
                    <a:pt x="682" y="1"/>
                    <a:pt x="616"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1"/>
            <p:cNvSpPr/>
            <p:nvPr/>
          </p:nvSpPr>
          <p:spPr>
            <a:xfrm>
              <a:off x="5991625" y="2133225"/>
              <a:ext cx="25625" cy="22875"/>
            </a:xfrm>
            <a:custGeom>
              <a:rect b="b" l="l" r="r" t="t"/>
              <a:pathLst>
                <a:path extrusionOk="0" h="915" w="1025">
                  <a:moveTo>
                    <a:pt x="972" y="0"/>
                  </a:moveTo>
                  <a:cubicBezTo>
                    <a:pt x="970" y="0"/>
                    <a:pt x="967" y="1"/>
                    <a:pt x="964" y="4"/>
                  </a:cubicBezTo>
                  <a:cubicBezTo>
                    <a:pt x="964" y="4"/>
                    <a:pt x="1" y="351"/>
                    <a:pt x="1" y="417"/>
                  </a:cubicBezTo>
                  <a:cubicBezTo>
                    <a:pt x="1" y="417"/>
                    <a:pt x="1" y="901"/>
                    <a:pt x="73" y="901"/>
                  </a:cubicBezTo>
                  <a:cubicBezTo>
                    <a:pt x="73" y="910"/>
                    <a:pt x="87" y="914"/>
                    <a:pt x="111" y="914"/>
                  </a:cubicBezTo>
                  <a:cubicBezTo>
                    <a:pt x="265" y="914"/>
                    <a:pt x="836" y="754"/>
                    <a:pt x="898" y="692"/>
                  </a:cubicBezTo>
                  <a:cubicBezTo>
                    <a:pt x="898" y="692"/>
                    <a:pt x="1024" y="0"/>
                    <a:pt x="972"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1"/>
            <p:cNvSpPr/>
            <p:nvPr/>
          </p:nvSpPr>
          <p:spPr>
            <a:xfrm>
              <a:off x="6019150" y="2114475"/>
              <a:ext cx="5250" cy="6300"/>
            </a:xfrm>
            <a:custGeom>
              <a:rect b="b" l="l" r="r" t="t"/>
              <a:pathLst>
                <a:path extrusionOk="0" h="252" w="210">
                  <a:moveTo>
                    <a:pt x="138" y="0"/>
                  </a:moveTo>
                  <a:cubicBezTo>
                    <a:pt x="72" y="0"/>
                    <a:pt x="1" y="138"/>
                    <a:pt x="72" y="204"/>
                  </a:cubicBezTo>
                  <a:cubicBezTo>
                    <a:pt x="72" y="234"/>
                    <a:pt x="96" y="251"/>
                    <a:pt x="124" y="251"/>
                  </a:cubicBezTo>
                  <a:cubicBezTo>
                    <a:pt x="163" y="251"/>
                    <a:pt x="210" y="218"/>
                    <a:pt x="210" y="138"/>
                  </a:cubicBezTo>
                  <a:cubicBezTo>
                    <a:pt x="210" y="138"/>
                    <a:pt x="210" y="0"/>
                    <a:pt x="138" y="0"/>
                  </a:cubicBezTo>
                  <a:close/>
                </a:path>
              </a:pathLst>
            </a:custGeom>
            <a:solidFill>
              <a:srgbClr val="E67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1"/>
            <p:cNvSpPr/>
            <p:nvPr/>
          </p:nvSpPr>
          <p:spPr>
            <a:xfrm>
              <a:off x="6020950" y="2107850"/>
              <a:ext cx="17225" cy="26675"/>
            </a:xfrm>
            <a:custGeom>
              <a:rect b="b" l="l" r="r" t="t"/>
              <a:pathLst>
                <a:path extrusionOk="0" h="1067" w="689">
                  <a:moveTo>
                    <a:pt x="204" y="1"/>
                  </a:moveTo>
                  <a:cubicBezTo>
                    <a:pt x="164" y="1"/>
                    <a:pt x="138" y="18"/>
                    <a:pt x="138" y="56"/>
                  </a:cubicBezTo>
                  <a:cubicBezTo>
                    <a:pt x="66" y="403"/>
                    <a:pt x="0" y="953"/>
                    <a:pt x="0" y="1019"/>
                  </a:cubicBezTo>
                  <a:cubicBezTo>
                    <a:pt x="52" y="1054"/>
                    <a:pt x="99" y="1067"/>
                    <a:pt x="141" y="1067"/>
                  </a:cubicBezTo>
                  <a:cubicBezTo>
                    <a:pt x="265" y="1067"/>
                    <a:pt x="341" y="953"/>
                    <a:pt x="341" y="953"/>
                  </a:cubicBezTo>
                  <a:cubicBezTo>
                    <a:pt x="341" y="953"/>
                    <a:pt x="304" y="759"/>
                    <a:pt x="286" y="633"/>
                  </a:cubicBezTo>
                  <a:lnTo>
                    <a:pt x="286" y="633"/>
                  </a:lnTo>
                  <a:cubicBezTo>
                    <a:pt x="304" y="663"/>
                    <a:pt x="338" y="688"/>
                    <a:pt x="401" y="688"/>
                  </a:cubicBezTo>
                  <a:cubicBezTo>
                    <a:pt x="423" y="688"/>
                    <a:pt x="449" y="685"/>
                    <a:pt x="479" y="678"/>
                  </a:cubicBezTo>
                  <a:cubicBezTo>
                    <a:pt x="688" y="607"/>
                    <a:pt x="551" y="265"/>
                    <a:pt x="551" y="265"/>
                  </a:cubicBezTo>
                  <a:cubicBezTo>
                    <a:pt x="499" y="114"/>
                    <a:pt x="307" y="1"/>
                    <a:pt x="204"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1"/>
            <p:cNvSpPr/>
            <p:nvPr/>
          </p:nvSpPr>
          <p:spPr>
            <a:xfrm>
              <a:off x="6017500" y="2102375"/>
              <a:ext cx="20675" cy="19450"/>
            </a:xfrm>
            <a:custGeom>
              <a:rect b="b" l="l" r="r" t="t"/>
              <a:pathLst>
                <a:path extrusionOk="0" h="778" w="827">
                  <a:moveTo>
                    <a:pt x="479" y="0"/>
                  </a:moveTo>
                  <a:cubicBezTo>
                    <a:pt x="342" y="0"/>
                    <a:pt x="276" y="138"/>
                    <a:pt x="276" y="138"/>
                  </a:cubicBezTo>
                  <a:cubicBezTo>
                    <a:pt x="257" y="129"/>
                    <a:pt x="240" y="125"/>
                    <a:pt x="223" y="125"/>
                  </a:cubicBezTo>
                  <a:cubicBezTo>
                    <a:pt x="120" y="125"/>
                    <a:pt x="67" y="285"/>
                    <a:pt x="67" y="347"/>
                  </a:cubicBezTo>
                  <a:cubicBezTo>
                    <a:pt x="138" y="413"/>
                    <a:pt x="1" y="347"/>
                    <a:pt x="1" y="484"/>
                  </a:cubicBezTo>
                  <a:cubicBezTo>
                    <a:pt x="1" y="622"/>
                    <a:pt x="138" y="759"/>
                    <a:pt x="138" y="759"/>
                  </a:cubicBezTo>
                  <a:cubicBezTo>
                    <a:pt x="151" y="772"/>
                    <a:pt x="164" y="777"/>
                    <a:pt x="176" y="777"/>
                  </a:cubicBezTo>
                  <a:cubicBezTo>
                    <a:pt x="227" y="777"/>
                    <a:pt x="262" y="688"/>
                    <a:pt x="204" y="688"/>
                  </a:cubicBezTo>
                  <a:cubicBezTo>
                    <a:pt x="67" y="688"/>
                    <a:pt x="138" y="550"/>
                    <a:pt x="204" y="550"/>
                  </a:cubicBezTo>
                  <a:cubicBezTo>
                    <a:pt x="204" y="538"/>
                    <a:pt x="204" y="532"/>
                    <a:pt x="205" y="532"/>
                  </a:cubicBezTo>
                  <a:cubicBezTo>
                    <a:pt x="207" y="532"/>
                    <a:pt x="218" y="622"/>
                    <a:pt x="276" y="622"/>
                  </a:cubicBezTo>
                  <a:cubicBezTo>
                    <a:pt x="276" y="550"/>
                    <a:pt x="204" y="413"/>
                    <a:pt x="276" y="347"/>
                  </a:cubicBezTo>
                  <a:cubicBezTo>
                    <a:pt x="276" y="326"/>
                    <a:pt x="288" y="317"/>
                    <a:pt x="308" y="317"/>
                  </a:cubicBezTo>
                  <a:cubicBezTo>
                    <a:pt x="357" y="317"/>
                    <a:pt x="454" y="366"/>
                    <a:pt x="551" y="413"/>
                  </a:cubicBezTo>
                  <a:cubicBezTo>
                    <a:pt x="689" y="413"/>
                    <a:pt x="689" y="413"/>
                    <a:pt x="755" y="275"/>
                  </a:cubicBezTo>
                  <a:cubicBezTo>
                    <a:pt x="826" y="209"/>
                    <a:pt x="689" y="72"/>
                    <a:pt x="617" y="72"/>
                  </a:cubicBezTo>
                  <a:cubicBezTo>
                    <a:pt x="598" y="91"/>
                    <a:pt x="584" y="99"/>
                    <a:pt x="573" y="99"/>
                  </a:cubicBezTo>
                  <a:cubicBezTo>
                    <a:pt x="545" y="99"/>
                    <a:pt x="530" y="51"/>
                    <a:pt x="479"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1"/>
            <p:cNvSpPr/>
            <p:nvPr/>
          </p:nvSpPr>
          <p:spPr>
            <a:xfrm>
              <a:off x="6022600" y="1987200"/>
              <a:ext cx="111875" cy="84225"/>
            </a:xfrm>
            <a:custGeom>
              <a:rect b="b" l="l" r="r" t="t"/>
              <a:pathLst>
                <a:path extrusionOk="0" h="3369" w="4475">
                  <a:moveTo>
                    <a:pt x="0" y="1"/>
                  </a:moveTo>
                  <a:lnTo>
                    <a:pt x="0" y="2956"/>
                  </a:lnTo>
                  <a:cubicBezTo>
                    <a:pt x="0" y="3165"/>
                    <a:pt x="138" y="3369"/>
                    <a:pt x="413" y="3369"/>
                  </a:cubicBezTo>
                  <a:lnTo>
                    <a:pt x="3374" y="3369"/>
                  </a:lnTo>
                  <a:lnTo>
                    <a:pt x="3374" y="2202"/>
                  </a:lnTo>
                  <a:cubicBezTo>
                    <a:pt x="3488" y="2296"/>
                    <a:pt x="3623" y="2339"/>
                    <a:pt x="3759" y="2339"/>
                  </a:cubicBezTo>
                  <a:cubicBezTo>
                    <a:pt x="4114" y="2339"/>
                    <a:pt x="4474" y="2050"/>
                    <a:pt x="4474" y="1652"/>
                  </a:cubicBezTo>
                  <a:cubicBezTo>
                    <a:pt x="4474" y="1305"/>
                    <a:pt x="4199" y="1030"/>
                    <a:pt x="3853" y="964"/>
                  </a:cubicBezTo>
                  <a:cubicBezTo>
                    <a:pt x="3649" y="964"/>
                    <a:pt x="3511" y="1030"/>
                    <a:pt x="3374" y="1101"/>
                  </a:cubicBezTo>
                  <a:lnTo>
                    <a:pt x="3374" y="1"/>
                  </a:lnTo>
                  <a:lnTo>
                    <a:pt x="2202" y="1"/>
                  </a:lnTo>
                  <a:cubicBezTo>
                    <a:pt x="2273" y="67"/>
                    <a:pt x="2339" y="276"/>
                    <a:pt x="2339" y="413"/>
                  </a:cubicBezTo>
                  <a:cubicBezTo>
                    <a:pt x="2339" y="755"/>
                    <a:pt x="2064" y="1101"/>
                    <a:pt x="1723" y="1101"/>
                  </a:cubicBezTo>
                  <a:cubicBezTo>
                    <a:pt x="1310" y="1101"/>
                    <a:pt x="963" y="826"/>
                    <a:pt x="963" y="413"/>
                  </a:cubicBezTo>
                  <a:cubicBezTo>
                    <a:pt x="963" y="276"/>
                    <a:pt x="1035" y="67"/>
                    <a:pt x="11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52"/>
          <p:cNvSpPr txBox="1"/>
          <p:nvPr>
            <p:ph type="title"/>
          </p:nvPr>
        </p:nvSpPr>
        <p:spPr>
          <a:xfrm>
            <a:off x="1364250" y="2071738"/>
            <a:ext cx="6415500" cy="97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24h 37m 23s</a:t>
            </a:r>
            <a:endParaRPr sz="6000"/>
          </a:p>
        </p:txBody>
      </p:sp>
      <p:sp>
        <p:nvSpPr>
          <p:cNvPr id="976" name="Google Shape;976;p52"/>
          <p:cNvSpPr txBox="1"/>
          <p:nvPr>
            <p:ph idx="2" type="title"/>
          </p:nvPr>
        </p:nvSpPr>
        <p:spPr>
          <a:xfrm>
            <a:off x="1364250" y="488050"/>
            <a:ext cx="6415500" cy="97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333,000.00</a:t>
            </a:r>
            <a:endParaRPr sz="6000"/>
          </a:p>
        </p:txBody>
      </p:sp>
      <p:sp>
        <p:nvSpPr>
          <p:cNvPr id="977" name="Google Shape;977;p52"/>
          <p:cNvSpPr txBox="1"/>
          <p:nvPr>
            <p:ph idx="3" type="title"/>
          </p:nvPr>
        </p:nvSpPr>
        <p:spPr>
          <a:xfrm>
            <a:off x="1424275" y="3210225"/>
            <a:ext cx="6415500" cy="131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386,000 km</a:t>
            </a:r>
            <a:endParaRPr sz="6000"/>
          </a:p>
        </p:txBody>
      </p:sp>
      <p:sp>
        <p:nvSpPr>
          <p:cNvPr id="978" name="Google Shape;978;p52"/>
          <p:cNvSpPr txBox="1"/>
          <p:nvPr>
            <p:ph idx="1" type="subTitle"/>
          </p:nvPr>
        </p:nvSpPr>
        <p:spPr>
          <a:xfrm>
            <a:off x="1362450" y="1264450"/>
            <a:ext cx="6419100" cy="342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earths is the Sun’s mass</a:t>
            </a:r>
            <a:endParaRPr/>
          </a:p>
        </p:txBody>
      </p:sp>
      <p:sp>
        <p:nvSpPr>
          <p:cNvPr id="979" name="Google Shape;979;p52"/>
          <p:cNvSpPr txBox="1"/>
          <p:nvPr>
            <p:ph idx="4" type="subTitle"/>
          </p:nvPr>
        </p:nvSpPr>
        <p:spPr>
          <a:xfrm>
            <a:off x="1362450" y="2836100"/>
            <a:ext cx="6419100" cy="342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is Jupiter’s rotation period</a:t>
            </a:r>
            <a:endParaRPr/>
          </a:p>
        </p:txBody>
      </p:sp>
      <p:sp>
        <p:nvSpPr>
          <p:cNvPr id="980" name="Google Shape;980;p52"/>
          <p:cNvSpPr txBox="1"/>
          <p:nvPr>
            <p:ph idx="5" type="subTitle"/>
          </p:nvPr>
        </p:nvSpPr>
        <p:spPr>
          <a:xfrm>
            <a:off x="1362450" y="4320475"/>
            <a:ext cx="6419100" cy="342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is the distance between Earth and the Moon</a:t>
            </a:r>
            <a:endParaRPr/>
          </a:p>
        </p:txBody>
      </p:sp>
      <p:grpSp>
        <p:nvGrpSpPr>
          <p:cNvPr id="981" name="Google Shape;981;p52"/>
          <p:cNvGrpSpPr/>
          <p:nvPr/>
        </p:nvGrpSpPr>
        <p:grpSpPr>
          <a:xfrm>
            <a:off x="8083676" y="2076879"/>
            <a:ext cx="708649" cy="578965"/>
            <a:chOff x="2657404" y="2993163"/>
            <a:chExt cx="283346" cy="231475"/>
          </a:xfrm>
        </p:grpSpPr>
        <p:sp>
          <p:nvSpPr>
            <p:cNvPr id="982" name="Google Shape;982;p52"/>
            <p:cNvSpPr/>
            <p:nvPr/>
          </p:nvSpPr>
          <p:spPr>
            <a:xfrm>
              <a:off x="2871925" y="3216088"/>
              <a:ext cx="20675" cy="8550"/>
            </a:xfrm>
            <a:custGeom>
              <a:rect b="b" l="l" r="r" t="t"/>
              <a:pathLst>
                <a:path extrusionOk="0" h="342" w="827">
                  <a:moveTo>
                    <a:pt x="485" y="0"/>
                  </a:moveTo>
                  <a:cubicBezTo>
                    <a:pt x="485" y="0"/>
                    <a:pt x="485" y="138"/>
                    <a:pt x="138" y="204"/>
                  </a:cubicBezTo>
                  <a:cubicBezTo>
                    <a:pt x="72" y="204"/>
                    <a:pt x="1" y="342"/>
                    <a:pt x="1" y="342"/>
                  </a:cubicBezTo>
                  <a:lnTo>
                    <a:pt x="760" y="342"/>
                  </a:lnTo>
                  <a:cubicBezTo>
                    <a:pt x="760" y="342"/>
                    <a:pt x="826" y="276"/>
                    <a:pt x="689" y="67"/>
                  </a:cubicBezTo>
                  <a:lnTo>
                    <a:pt x="485" y="0"/>
                  </a:ln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2"/>
            <p:cNvSpPr/>
            <p:nvPr/>
          </p:nvSpPr>
          <p:spPr>
            <a:xfrm>
              <a:off x="2871925" y="3217738"/>
              <a:ext cx="19025" cy="6900"/>
            </a:xfrm>
            <a:custGeom>
              <a:rect b="b" l="l" r="r" t="t"/>
              <a:pathLst>
                <a:path extrusionOk="0" h="276" w="761">
                  <a:moveTo>
                    <a:pt x="413" y="1"/>
                  </a:moveTo>
                  <a:cubicBezTo>
                    <a:pt x="210" y="138"/>
                    <a:pt x="72" y="72"/>
                    <a:pt x="1" y="276"/>
                  </a:cubicBezTo>
                  <a:lnTo>
                    <a:pt x="760" y="276"/>
                  </a:lnTo>
                  <a:lnTo>
                    <a:pt x="760" y="72"/>
                  </a:lnTo>
                  <a:lnTo>
                    <a:pt x="413" y="72"/>
                  </a:lnTo>
                  <a:lnTo>
                    <a:pt x="413"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2"/>
            <p:cNvSpPr/>
            <p:nvPr/>
          </p:nvSpPr>
          <p:spPr>
            <a:xfrm>
              <a:off x="2921875" y="3212638"/>
              <a:ext cx="18875" cy="12000"/>
            </a:xfrm>
            <a:custGeom>
              <a:rect b="b" l="l" r="r" t="t"/>
              <a:pathLst>
                <a:path extrusionOk="0" h="480" w="755">
                  <a:moveTo>
                    <a:pt x="551" y="1"/>
                  </a:moveTo>
                  <a:lnTo>
                    <a:pt x="342" y="67"/>
                  </a:lnTo>
                  <a:cubicBezTo>
                    <a:pt x="342" y="67"/>
                    <a:pt x="342" y="276"/>
                    <a:pt x="138" y="276"/>
                  </a:cubicBezTo>
                  <a:cubicBezTo>
                    <a:pt x="0" y="342"/>
                    <a:pt x="66" y="480"/>
                    <a:pt x="66" y="480"/>
                  </a:cubicBezTo>
                  <a:lnTo>
                    <a:pt x="413" y="480"/>
                  </a:lnTo>
                  <a:lnTo>
                    <a:pt x="754" y="276"/>
                  </a:lnTo>
                  <a:cubicBezTo>
                    <a:pt x="754" y="276"/>
                    <a:pt x="754" y="138"/>
                    <a:pt x="551"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2"/>
            <p:cNvSpPr/>
            <p:nvPr/>
          </p:nvSpPr>
          <p:spPr>
            <a:xfrm>
              <a:off x="2921875" y="3214288"/>
              <a:ext cx="18875" cy="10350"/>
            </a:xfrm>
            <a:custGeom>
              <a:rect b="b" l="l" r="r" t="t"/>
              <a:pathLst>
                <a:path extrusionOk="0" h="414" w="755">
                  <a:moveTo>
                    <a:pt x="617" y="1"/>
                  </a:moveTo>
                  <a:lnTo>
                    <a:pt x="342" y="210"/>
                  </a:lnTo>
                  <a:lnTo>
                    <a:pt x="276" y="139"/>
                  </a:lnTo>
                  <a:cubicBezTo>
                    <a:pt x="276" y="210"/>
                    <a:pt x="204" y="210"/>
                    <a:pt x="138" y="210"/>
                  </a:cubicBezTo>
                  <a:cubicBezTo>
                    <a:pt x="0" y="276"/>
                    <a:pt x="66" y="414"/>
                    <a:pt x="66" y="414"/>
                  </a:cubicBezTo>
                  <a:lnTo>
                    <a:pt x="413" y="414"/>
                  </a:lnTo>
                  <a:lnTo>
                    <a:pt x="754" y="210"/>
                  </a:lnTo>
                  <a:cubicBezTo>
                    <a:pt x="754" y="210"/>
                    <a:pt x="754" y="72"/>
                    <a:pt x="617"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2"/>
            <p:cNvSpPr/>
            <p:nvPr/>
          </p:nvSpPr>
          <p:spPr>
            <a:xfrm>
              <a:off x="2806575" y="3019713"/>
              <a:ext cx="79150" cy="62375"/>
            </a:xfrm>
            <a:custGeom>
              <a:rect b="b" l="l" r="r" t="t"/>
              <a:pathLst>
                <a:path extrusionOk="0" h="2495" w="3166">
                  <a:moveTo>
                    <a:pt x="2726" y="0"/>
                  </a:moveTo>
                  <a:cubicBezTo>
                    <a:pt x="2523" y="0"/>
                    <a:pt x="2293" y="140"/>
                    <a:pt x="2136" y="426"/>
                  </a:cubicBezTo>
                  <a:cubicBezTo>
                    <a:pt x="1861" y="1042"/>
                    <a:pt x="1723" y="2005"/>
                    <a:pt x="1" y="2215"/>
                  </a:cubicBezTo>
                  <a:lnTo>
                    <a:pt x="1" y="2490"/>
                  </a:lnTo>
                  <a:cubicBezTo>
                    <a:pt x="1" y="2490"/>
                    <a:pt x="97" y="2495"/>
                    <a:pt x="250" y="2495"/>
                  </a:cubicBezTo>
                  <a:cubicBezTo>
                    <a:pt x="644" y="2495"/>
                    <a:pt x="1412" y="2461"/>
                    <a:pt x="1861" y="2215"/>
                  </a:cubicBezTo>
                  <a:cubicBezTo>
                    <a:pt x="2549" y="1939"/>
                    <a:pt x="3099" y="1251"/>
                    <a:pt x="3165" y="564"/>
                  </a:cubicBezTo>
                  <a:cubicBezTo>
                    <a:pt x="3165" y="192"/>
                    <a:pt x="2965" y="0"/>
                    <a:pt x="2726"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2"/>
            <p:cNvSpPr/>
            <p:nvPr/>
          </p:nvSpPr>
          <p:spPr>
            <a:xfrm>
              <a:off x="2791350" y="3071613"/>
              <a:ext cx="18700" cy="10600"/>
            </a:xfrm>
            <a:custGeom>
              <a:rect b="b" l="l" r="r" t="t"/>
              <a:pathLst>
                <a:path extrusionOk="0" h="424" w="748">
                  <a:moveTo>
                    <a:pt x="472" y="1"/>
                  </a:moveTo>
                  <a:cubicBezTo>
                    <a:pt x="335" y="1"/>
                    <a:pt x="268" y="1"/>
                    <a:pt x="268" y="67"/>
                  </a:cubicBezTo>
                  <a:cubicBezTo>
                    <a:pt x="268" y="67"/>
                    <a:pt x="406" y="67"/>
                    <a:pt x="472" y="139"/>
                  </a:cubicBezTo>
                  <a:cubicBezTo>
                    <a:pt x="336" y="139"/>
                    <a:pt x="230" y="107"/>
                    <a:pt x="153" y="107"/>
                  </a:cubicBezTo>
                  <a:cubicBezTo>
                    <a:pt x="114" y="107"/>
                    <a:pt x="83" y="115"/>
                    <a:pt x="59" y="139"/>
                  </a:cubicBezTo>
                  <a:cubicBezTo>
                    <a:pt x="0" y="198"/>
                    <a:pt x="157" y="424"/>
                    <a:pt x="584" y="424"/>
                  </a:cubicBezTo>
                  <a:cubicBezTo>
                    <a:pt x="635" y="424"/>
                    <a:pt x="689" y="421"/>
                    <a:pt x="747" y="414"/>
                  </a:cubicBezTo>
                  <a:lnTo>
                    <a:pt x="681" y="139"/>
                  </a:lnTo>
                  <a:cubicBezTo>
                    <a:pt x="681" y="139"/>
                    <a:pt x="610" y="1"/>
                    <a:pt x="472"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2"/>
            <p:cNvSpPr/>
            <p:nvPr/>
          </p:nvSpPr>
          <p:spPr>
            <a:xfrm rot="-1106423">
              <a:off x="2682436" y="3018821"/>
              <a:ext cx="135314" cy="180160"/>
            </a:xfrm>
            <a:custGeom>
              <a:rect b="b" l="l" r="r" t="t"/>
              <a:pathLst>
                <a:path extrusionOk="0" h="10808" w="8118">
                  <a:moveTo>
                    <a:pt x="4010" y="1"/>
                  </a:moveTo>
                  <a:cubicBezTo>
                    <a:pt x="3104" y="1"/>
                    <a:pt x="2405" y="732"/>
                    <a:pt x="2405" y="1656"/>
                  </a:cubicBezTo>
                  <a:cubicBezTo>
                    <a:pt x="2405" y="2002"/>
                    <a:pt x="2543" y="2415"/>
                    <a:pt x="2818" y="2690"/>
                  </a:cubicBezTo>
                  <a:lnTo>
                    <a:pt x="0" y="2690"/>
                  </a:lnTo>
                  <a:lnTo>
                    <a:pt x="0" y="5442"/>
                  </a:lnTo>
                  <a:cubicBezTo>
                    <a:pt x="310" y="5193"/>
                    <a:pt x="665" y="5082"/>
                    <a:pt x="1013" y="5082"/>
                  </a:cubicBezTo>
                  <a:cubicBezTo>
                    <a:pt x="1817" y="5082"/>
                    <a:pt x="2584" y="5678"/>
                    <a:pt x="2680" y="6543"/>
                  </a:cubicBezTo>
                  <a:cubicBezTo>
                    <a:pt x="2778" y="7622"/>
                    <a:pt x="1934" y="8385"/>
                    <a:pt x="1042" y="8385"/>
                  </a:cubicBezTo>
                  <a:cubicBezTo>
                    <a:pt x="683" y="8385"/>
                    <a:pt x="316" y="8261"/>
                    <a:pt x="0" y="7984"/>
                  </a:cubicBezTo>
                  <a:lnTo>
                    <a:pt x="0" y="10808"/>
                  </a:lnTo>
                  <a:lnTo>
                    <a:pt x="7154" y="10808"/>
                  </a:lnTo>
                  <a:cubicBezTo>
                    <a:pt x="7705" y="10808"/>
                    <a:pt x="8117" y="10395"/>
                    <a:pt x="8117" y="9773"/>
                  </a:cubicBezTo>
                  <a:lnTo>
                    <a:pt x="8117" y="2690"/>
                  </a:lnTo>
                  <a:lnTo>
                    <a:pt x="5294" y="2690"/>
                  </a:lnTo>
                  <a:cubicBezTo>
                    <a:pt x="6191" y="1656"/>
                    <a:pt x="5503" y="5"/>
                    <a:pt x="4127" y="5"/>
                  </a:cubicBezTo>
                  <a:cubicBezTo>
                    <a:pt x="4088" y="2"/>
                    <a:pt x="4049" y="1"/>
                    <a:pt x="4010"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2"/>
            <p:cNvSpPr/>
            <p:nvPr/>
          </p:nvSpPr>
          <p:spPr>
            <a:xfrm>
              <a:off x="2837725" y="2993163"/>
              <a:ext cx="30800" cy="23450"/>
            </a:xfrm>
            <a:custGeom>
              <a:rect b="b" l="l" r="r" t="t"/>
              <a:pathLst>
                <a:path extrusionOk="0" h="938" w="1232">
                  <a:moveTo>
                    <a:pt x="602" y="0"/>
                  </a:moveTo>
                  <a:cubicBezTo>
                    <a:pt x="277" y="0"/>
                    <a:pt x="1" y="372"/>
                    <a:pt x="202" y="525"/>
                  </a:cubicBezTo>
                  <a:cubicBezTo>
                    <a:pt x="477" y="729"/>
                    <a:pt x="1094" y="938"/>
                    <a:pt x="1094" y="938"/>
                  </a:cubicBezTo>
                  <a:cubicBezTo>
                    <a:pt x="1094" y="938"/>
                    <a:pt x="1231" y="453"/>
                    <a:pt x="956" y="178"/>
                  </a:cubicBezTo>
                  <a:cubicBezTo>
                    <a:pt x="845" y="50"/>
                    <a:pt x="720" y="0"/>
                    <a:pt x="602"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2"/>
            <p:cNvSpPr/>
            <p:nvPr/>
          </p:nvSpPr>
          <p:spPr>
            <a:xfrm>
              <a:off x="2842775" y="3001038"/>
              <a:ext cx="25750" cy="25225"/>
            </a:xfrm>
            <a:custGeom>
              <a:rect b="b" l="l" r="r" t="t"/>
              <a:pathLst>
                <a:path extrusionOk="0" h="1009" w="1030">
                  <a:moveTo>
                    <a:pt x="479" y="1"/>
                  </a:moveTo>
                  <a:cubicBezTo>
                    <a:pt x="479" y="1"/>
                    <a:pt x="341" y="138"/>
                    <a:pt x="0" y="138"/>
                  </a:cubicBezTo>
                  <a:cubicBezTo>
                    <a:pt x="0" y="138"/>
                    <a:pt x="52" y="1008"/>
                    <a:pt x="501" y="1008"/>
                  </a:cubicBezTo>
                  <a:cubicBezTo>
                    <a:pt x="557" y="1008"/>
                    <a:pt x="619" y="994"/>
                    <a:pt x="688" y="964"/>
                  </a:cubicBezTo>
                  <a:cubicBezTo>
                    <a:pt x="1029" y="760"/>
                    <a:pt x="826" y="485"/>
                    <a:pt x="826" y="485"/>
                  </a:cubicBezTo>
                  <a:cubicBezTo>
                    <a:pt x="974" y="385"/>
                    <a:pt x="906" y="173"/>
                    <a:pt x="777" y="173"/>
                  </a:cubicBezTo>
                  <a:cubicBezTo>
                    <a:pt x="729" y="173"/>
                    <a:pt x="673" y="202"/>
                    <a:pt x="616" y="276"/>
                  </a:cubicBezTo>
                  <a:lnTo>
                    <a:pt x="479"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2"/>
            <p:cNvSpPr/>
            <p:nvPr/>
          </p:nvSpPr>
          <p:spPr>
            <a:xfrm>
              <a:off x="2853075" y="3013163"/>
              <a:ext cx="18875" cy="18875"/>
            </a:xfrm>
            <a:custGeom>
              <a:rect b="b" l="l" r="r" t="t"/>
              <a:pathLst>
                <a:path extrusionOk="0" h="755" w="755">
                  <a:moveTo>
                    <a:pt x="414" y="0"/>
                  </a:moveTo>
                  <a:lnTo>
                    <a:pt x="1" y="204"/>
                  </a:lnTo>
                  <a:lnTo>
                    <a:pt x="342" y="754"/>
                  </a:lnTo>
                  <a:lnTo>
                    <a:pt x="755" y="341"/>
                  </a:lnTo>
                  <a:lnTo>
                    <a:pt x="414"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2"/>
            <p:cNvSpPr/>
            <p:nvPr/>
          </p:nvSpPr>
          <p:spPr>
            <a:xfrm>
              <a:off x="2877150" y="3092263"/>
              <a:ext cx="48200" cy="125500"/>
            </a:xfrm>
            <a:custGeom>
              <a:rect b="b" l="l" r="r" t="t"/>
              <a:pathLst>
                <a:path extrusionOk="0" h="5020" w="1928">
                  <a:moveTo>
                    <a:pt x="1652" y="0"/>
                  </a:moveTo>
                  <a:lnTo>
                    <a:pt x="551" y="138"/>
                  </a:lnTo>
                  <a:cubicBezTo>
                    <a:pt x="1" y="2064"/>
                    <a:pt x="276" y="4953"/>
                    <a:pt x="276" y="4953"/>
                  </a:cubicBezTo>
                  <a:lnTo>
                    <a:pt x="551" y="5020"/>
                  </a:lnTo>
                  <a:cubicBezTo>
                    <a:pt x="551" y="5020"/>
                    <a:pt x="1030" y="2681"/>
                    <a:pt x="1239" y="1927"/>
                  </a:cubicBezTo>
                  <a:cubicBezTo>
                    <a:pt x="1927" y="413"/>
                    <a:pt x="1652" y="1"/>
                    <a:pt x="1652"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2"/>
            <p:cNvSpPr/>
            <p:nvPr/>
          </p:nvSpPr>
          <p:spPr>
            <a:xfrm>
              <a:off x="2853075" y="3019338"/>
              <a:ext cx="85400" cy="92075"/>
            </a:xfrm>
            <a:custGeom>
              <a:rect b="b" l="l" r="r" t="t"/>
              <a:pathLst>
                <a:path extrusionOk="0" h="3683" w="3416">
                  <a:moveTo>
                    <a:pt x="866" y="0"/>
                  </a:moveTo>
                  <a:cubicBezTo>
                    <a:pt x="804" y="0"/>
                    <a:pt x="744" y="9"/>
                    <a:pt x="689" y="28"/>
                  </a:cubicBezTo>
                  <a:cubicBezTo>
                    <a:pt x="617" y="28"/>
                    <a:pt x="551" y="94"/>
                    <a:pt x="480" y="166"/>
                  </a:cubicBezTo>
                  <a:cubicBezTo>
                    <a:pt x="276" y="441"/>
                    <a:pt x="1" y="782"/>
                    <a:pt x="964" y="2367"/>
                  </a:cubicBezTo>
                  <a:cubicBezTo>
                    <a:pt x="1450" y="3228"/>
                    <a:pt x="2224" y="3682"/>
                    <a:pt x="2738" y="3682"/>
                  </a:cubicBezTo>
                  <a:cubicBezTo>
                    <a:pt x="3167" y="3682"/>
                    <a:pt x="3415" y="3367"/>
                    <a:pt x="3165" y="2708"/>
                  </a:cubicBezTo>
                  <a:cubicBezTo>
                    <a:pt x="2543" y="1195"/>
                    <a:pt x="1789" y="507"/>
                    <a:pt x="1377" y="166"/>
                  </a:cubicBezTo>
                  <a:cubicBezTo>
                    <a:pt x="1224" y="65"/>
                    <a:pt x="1036" y="0"/>
                    <a:pt x="866" y="0"/>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2"/>
            <p:cNvSpPr/>
            <p:nvPr/>
          </p:nvSpPr>
          <p:spPr>
            <a:xfrm>
              <a:off x="2906325" y="3087038"/>
              <a:ext cx="34425" cy="129075"/>
            </a:xfrm>
            <a:custGeom>
              <a:rect b="b" l="l" r="r" t="t"/>
              <a:pathLst>
                <a:path extrusionOk="0" h="5163" w="1377">
                  <a:moveTo>
                    <a:pt x="1035" y="0"/>
                  </a:moveTo>
                  <a:lnTo>
                    <a:pt x="72" y="622"/>
                  </a:lnTo>
                  <a:cubicBezTo>
                    <a:pt x="1" y="2614"/>
                    <a:pt x="964" y="5162"/>
                    <a:pt x="964" y="5162"/>
                  </a:cubicBezTo>
                  <a:lnTo>
                    <a:pt x="1239" y="5162"/>
                  </a:lnTo>
                  <a:cubicBezTo>
                    <a:pt x="1239" y="5162"/>
                    <a:pt x="1101" y="2752"/>
                    <a:pt x="1173" y="1927"/>
                  </a:cubicBezTo>
                  <a:cubicBezTo>
                    <a:pt x="1376" y="347"/>
                    <a:pt x="1035" y="0"/>
                    <a:pt x="103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2"/>
            <p:cNvSpPr/>
            <p:nvPr/>
          </p:nvSpPr>
          <p:spPr>
            <a:xfrm>
              <a:off x="2806575" y="3031013"/>
              <a:ext cx="79150" cy="61950"/>
            </a:xfrm>
            <a:custGeom>
              <a:rect b="b" l="l" r="r" t="t"/>
              <a:pathLst>
                <a:path extrusionOk="0" h="2478" w="3166">
                  <a:moveTo>
                    <a:pt x="2714" y="1"/>
                  </a:moveTo>
                  <a:cubicBezTo>
                    <a:pt x="2514" y="1"/>
                    <a:pt x="2290" y="143"/>
                    <a:pt x="2136" y="453"/>
                  </a:cubicBezTo>
                  <a:cubicBezTo>
                    <a:pt x="1861" y="1075"/>
                    <a:pt x="1723" y="2038"/>
                    <a:pt x="1" y="2241"/>
                  </a:cubicBezTo>
                  <a:lnTo>
                    <a:pt x="1" y="2450"/>
                  </a:lnTo>
                  <a:cubicBezTo>
                    <a:pt x="1" y="2450"/>
                    <a:pt x="243" y="2477"/>
                    <a:pt x="567" y="2477"/>
                  </a:cubicBezTo>
                  <a:cubicBezTo>
                    <a:pt x="976" y="2477"/>
                    <a:pt x="1514" y="2435"/>
                    <a:pt x="1861" y="2241"/>
                  </a:cubicBezTo>
                  <a:cubicBezTo>
                    <a:pt x="2549" y="1900"/>
                    <a:pt x="3099" y="1212"/>
                    <a:pt x="3165" y="590"/>
                  </a:cubicBezTo>
                  <a:cubicBezTo>
                    <a:pt x="3165" y="212"/>
                    <a:pt x="2957" y="1"/>
                    <a:pt x="2714"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2"/>
            <p:cNvSpPr/>
            <p:nvPr/>
          </p:nvSpPr>
          <p:spPr>
            <a:xfrm>
              <a:off x="2791450" y="3083588"/>
              <a:ext cx="16950" cy="9500"/>
            </a:xfrm>
            <a:custGeom>
              <a:rect b="b" l="l" r="r" t="t"/>
              <a:pathLst>
                <a:path extrusionOk="0" h="380" w="678">
                  <a:moveTo>
                    <a:pt x="193" y="1"/>
                  </a:moveTo>
                  <a:cubicBezTo>
                    <a:pt x="193" y="72"/>
                    <a:pt x="402" y="72"/>
                    <a:pt x="402" y="138"/>
                  </a:cubicBezTo>
                  <a:cubicBezTo>
                    <a:pt x="264" y="138"/>
                    <a:pt x="55" y="72"/>
                    <a:pt x="55" y="72"/>
                  </a:cubicBezTo>
                  <a:lnTo>
                    <a:pt x="55" y="72"/>
                  </a:lnTo>
                  <a:cubicBezTo>
                    <a:pt x="0" y="128"/>
                    <a:pt x="87" y="379"/>
                    <a:pt x="440" y="379"/>
                  </a:cubicBezTo>
                  <a:cubicBezTo>
                    <a:pt x="509" y="379"/>
                    <a:pt x="587" y="370"/>
                    <a:pt x="677" y="347"/>
                  </a:cubicBezTo>
                  <a:lnTo>
                    <a:pt x="677" y="138"/>
                  </a:lnTo>
                  <a:cubicBezTo>
                    <a:pt x="677" y="138"/>
                    <a:pt x="540" y="1"/>
                    <a:pt x="402"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2"/>
            <p:cNvSpPr/>
            <p:nvPr/>
          </p:nvSpPr>
          <p:spPr>
            <a:xfrm>
              <a:off x="2875375" y="3095713"/>
              <a:ext cx="53400" cy="122050"/>
            </a:xfrm>
            <a:custGeom>
              <a:rect b="b" l="l" r="r" t="t"/>
              <a:pathLst>
                <a:path extrusionOk="0" h="4882" w="2136">
                  <a:moveTo>
                    <a:pt x="622" y="0"/>
                  </a:moveTo>
                  <a:cubicBezTo>
                    <a:pt x="0" y="1238"/>
                    <a:pt x="209" y="4882"/>
                    <a:pt x="209" y="4882"/>
                  </a:cubicBezTo>
                  <a:lnTo>
                    <a:pt x="688" y="4882"/>
                  </a:lnTo>
                  <a:cubicBezTo>
                    <a:pt x="826" y="4056"/>
                    <a:pt x="1448" y="1513"/>
                    <a:pt x="1448" y="1513"/>
                  </a:cubicBezTo>
                  <a:cubicBezTo>
                    <a:pt x="1448" y="1513"/>
                    <a:pt x="2136" y="754"/>
                    <a:pt x="622"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2"/>
            <p:cNvSpPr/>
            <p:nvPr/>
          </p:nvSpPr>
          <p:spPr>
            <a:xfrm>
              <a:off x="2853075" y="3019463"/>
              <a:ext cx="41600" cy="48750"/>
            </a:xfrm>
            <a:custGeom>
              <a:rect b="b" l="l" r="r" t="t"/>
              <a:pathLst>
                <a:path extrusionOk="0" h="1950" w="1664">
                  <a:moveTo>
                    <a:pt x="806" y="1"/>
                  </a:moveTo>
                  <a:cubicBezTo>
                    <a:pt x="768" y="1"/>
                    <a:pt x="728" y="8"/>
                    <a:pt x="689" y="23"/>
                  </a:cubicBezTo>
                  <a:cubicBezTo>
                    <a:pt x="138" y="227"/>
                    <a:pt x="1" y="1399"/>
                    <a:pt x="1" y="1399"/>
                  </a:cubicBezTo>
                  <a:lnTo>
                    <a:pt x="964" y="1949"/>
                  </a:lnTo>
                  <a:cubicBezTo>
                    <a:pt x="1663" y="1184"/>
                    <a:pt x="1302" y="1"/>
                    <a:pt x="806" y="1"/>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2"/>
            <p:cNvSpPr/>
            <p:nvPr/>
          </p:nvSpPr>
          <p:spPr>
            <a:xfrm>
              <a:off x="2890925" y="3080163"/>
              <a:ext cx="48175" cy="135950"/>
            </a:xfrm>
            <a:custGeom>
              <a:rect b="b" l="l" r="r" t="t"/>
              <a:pathLst>
                <a:path extrusionOk="0" h="5438" w="1927">
                  <a:moveTo>
                    <a:pt x="1514" y="0"/>
                  </a:moveTo>
                  <a:lnTo>
                    <a:pt x="0" y="622"/>
                  </a:lnTo>
                  <a:cubicBezTo>
                    <a:pt x="0" y="622"/>
                    <a:pt x="551" y="1101"/>
                    <a:pt x="826" y="2961"/>
                  </a:cubicBezTo>
                  <a:cubicBezTo>
                    <a:pt x="892" y="3786"/>
                    <a:pt x="1167" y="4750"/>
                    <a:pt x="1514" y="5437"/>
                  </a:cubicBezTo>
                  <a:cubicBezTo>
                    <a:pt x="1855" y="5300"/>
                    <a:pt x="1926" y="5300"/>
                    <a:pt x="1926" y="5300"/>
                  </a:cubicBezTo>
                  <a:cubicBezTo>
                    <a:pt x="1926" y="5300"/>
                    <a:pt x="1717" y="3165"/>
                    <a:pt x="1855" y="2339"/>
                  </a:cubicBezTo>
                  <a:cubicBezTo>
                    <a:pt x="1926" y="1448"/>
                    <a:pt x="1926" y="413"/>
                    <a:pt x="1514" y="0"/>
                  </a:cubicBezTo>
                  <a:close/>
                </a:path>
              </a:pathLst>
            </a:custGeom>
            <a:solidFill>
              <a:srgbClr val="E67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52"/>
          <p:cNvGrpSpPr/>
          <p:nvPr/>
        </p:nvGrpSpPr>
        <p:grpSpPr>
          <a:xfrm>
            <a:off x="910125" y="3719650"/>
            <a:ext cx="621202" cy="1170349"/>
            <a:chOff x="910125" y="3719650"/>
            <a:chExt cx="621202" cy="1170349"/>
          </a:xfrm>
        </p:grpSpPr>
        <p:sp>
          <p:nvSpPr>
            <p:cNvPr id="1001" name="Google Shape;1001;p52"/>
            <p:cNvSpPr/>
            <p:nvPr/>
          </p:nvSpPr>
          <p:spPr>
            <a:xfrm>
              <a:off x="920715" y="4795756"/>
              <a:ext cx="41829" cy="31514"/>
            </a:xfrm>
            <a:custGeom>
              <a:rect b="b" l="l" r="r" t="t"/>
              <a:pathLst>
                <a:path extrusionOk="0" h="4815" w="6391">
                  <a:moveTo>
                    <a:pt x="4261" y="1"/>
                  </a:moveTo>
                  <a:cubicBezTo>
                    <a:pt x="2642" y="1066"/>
                    <a:pt x="1066" y="2131"/>
                    <a:pt x="1" y="3196"/>
                  </a:cubicBezTo>
                  <a:cubicBezTo>
                    <a:pt x="1" y="3749"/>
                    <a:pt x="512" y="4261"/>
                    <a:pt x="1066" y="4814"/>
                  </a:cubicBezTo>
                  <a:cubicBezTo>
                    <a:pt x="2642" y="4261"/>
                    <a:pt x="4772" y="3196"/>
                    <a:pt x="6390" y="2131"/>
                  </a:cubicBezTo>
                  <a:cubicBezTo>
                    <a:pt x="5837" y="1066"/>
                    <a:pt x="4772" y="554"/>
                    <a:pt x="4261"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2"/>
            <p:cNvSpPr/>
            <p:nvPr/>
          </p:nvSpPr>
          <p:spPr>
            <a:xfrm>
              <a:off x="910125" y="4809697"/>
              <a:ext cx="31508" cy="47962"/>
            </a:xfrm>
            <a:custGeom>
              <a:rect b="b" l="l" r="r" t="t"/>
              <a:pathLst>
                <a:path extrusionOk="0" h="7328" w="4814">
                  <a:moveTo>
                    <a:pt x="2130" y="1"/>
                  </a:moveTo>
                  <a:cubicBezTo>
                    <a:pt x="1619" y="1"/>
                    <a:pt x="1065" y="554"/>
                    <a:pt x="1065" y="554"/>
                  </a:cubicBezTo>
                  <a:cubicBezTo>
                    <a:pt x="554" y="1066"/>
                    <a:pt x="0" y="1066"/>
                    <a:pt x="0" y="1619"/>
                  </a:cubicBezTo>
                  <a:lnTo>
                    <a:pt x="554" y="2131"/>
                  </a:lnTo>
                  <a:cubicBezTo>
                    <a:pt x="1619" y="3749"/>
                    <a:pt x="2130" y="5325"/>
                    <a:pt x="3195" y="6390"/>
                  </a:cubicBezTo>
                  <a:cubicBezTo>
                    <a:pt x="3195" y="6944"/>
                    <a:pt x="3749" y="6944"/>
                    <a:pt x="3749" y="6944"/>
                  </a:cubicBezTo>
                  <a:cubicBezTo>
                    <a:pt x="3749" y="7200"/>
                    <a:pt x="3876" y="7327"/>
                    <a:pt x="4004" y="7327"/>
                  </a:cubicBezTo>
                  <a:cubicBezTo>
                    <a:pt x="4132" y="7327"/>
                    <a:pt x="4260" y="7200"/>
                    <a:pt x="4260" y="6944"/>
                  </a:cubicBezTo>
                  <a:cubicBezTo>
                    <a:pt x="4814" y="6944"/>
                    <a:pt x="4814" y="6944"/>
                    <a:pt x="4260" y="6390"/>
                  </a:cubicBezTo>
                  <a:lnTo>
                    <a:pt x="4260" y="5879"/>
                  </a:lnTo>
                  <a:cubicBezTo>
                    <a:pt x="3749" y="5325"/>
                    <a:pt x="3749" y="4260"/>
                    <a:pt x="3195" y="3195"/>
                  </a:cubicBezTo>
                  <a:cubicBezTo>
                    <a:pt x="3749" y="3195"/>
                    <a:pt x="3749" y="3195"/>
                    <a:pt x="3749" y="2684"/>
                  </a:cubicBezTo>
                  <a:lnTo>
                    <a:pt x="3749" y="2131"/>
                  </a:lnTo>
                  <a:lnTo>
                    <a:pt x="3195" y="2131"/>
                  </a:lnTo>
                  <a:cubicBezTo>
                    <a:pt x="3195" y="2131"/>
                    <a:pt x="3195" y="1619"/>
                    <a:pt x="2684" y="1619"/>
                  </a:cubicBezTo>
                  <a:cubicBezTo>
                    <a:pt x="2684" y="1066"/>
                    <a:pt x="2684" y="554"/>
                    <a:pt x="21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2"/>
            <p:cNvSpPr/>
            <p:nvPr/>
          </p:nvSpPr>
          <p:spPr>
            <a:xfrm>
              <a:off x="1032248" y="4827264"/>
              <a:ext cx="27882" cy="52144"/>
            </a:xfrm>
            <a:custGeom>
              <a:rect b="b" l="l" r="r" t="t"/>
              <a:pathLst>
                <a:path extrusionOk="0" h="7967" w="4260">
                  <a:moveTo>
                    <a:pt x="4260" y="0"/>
                  </a:moveTo>
                  <a:cubicBezTo>
                    <a:pt x="2641" y="511"/>
                    <a:pt x="1576" y="511"/>
                    <a:pt x="0" y="1576"/>
                  </a:cubicBezTo>
                  <a:cubicBezTo>
                    <a:pt x="511" y="3706"/>
                    <a:pt x="1065" y="5836"/>
                    <a:pt x="1065" y="7966"/>
                  </a:cubicBezTo>
                  <a:cubicBezTo>
                    <a:pt x="2130" y="7966"/>
                    <a:pt x="3195" y="7966"/>
                    <a:pt x="4260" y="7455"/>
                  </a:cubicBezTo>
                  <a:cubicBezTo>
                    <a:pt x="3706" y="4771"/>
                    <a:pt x="3706" y="2641"/>
                    <a:pt x="4260"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2"/>
            <p:cNvSpPr/>
            <p:nvPr/>
          </p:nvSpPr>
          <p:spPr>
            <a:xfrm>
              <a:off x="983453" y="4247218"/>
              <a:ext cx="111527" cy="85157"/>
            </a:xfrm>
            <a:custGeom>
              <a:rect b="b" l="l" r="r" t="t"/>
              <a:pathLst>
                <a:path extrusionOk="0" h="13011" w="17040">
                  <a:moveTo>
                    <a:pt x="14594" y="0"/>
                  </a:moveTo>
                  <a:cubicBezTo>
                    <a:pt x="14006" y="0"/>
                    <a:pt x="13530" y="382"/>
                    <a:pt x="12780" y="742"/>
                  </a:cubicBezTo>
                  <a:cubicBezTo>
                    <a:pt x="12226" y="1296"/>
                    <a:pt x="11161" y="1807"/>
                    <a:pt x="10650" y="1807"/>
                  </a:cubicBezTo>
                  <a:cubicBezTo>
                    <a:pt x="10316" y="1921"/>
                    <a:pt x="10006" y="1966"/>
                    <a:pt x="9709" y="1966"/>
                  </a:cubicBezTo>
                  <a:cubicBezTo>
                    <a:pt x="8570" y="1966"/>
                    <a:pt x="7641" y="1296"/>
                    <a:pt x="6390" y="1296"/>
                  </a:cubicBezTo>
                  <a:cubicBezTo>
                    <a:pt x="6098" y="1220"/>
                    <a:pt x="5806" y="1185"/>
                    <a:pt x="5520" y="1185"/>
                  </a:cubicBezTo>
                  <a:cubicBezTo>
                    <a:pt x="3717" y="1185"/>
                    <a:pt x="2130" y="2577"/>
                    <a:pt x="2130" y="3937"/>
                  </a:cubicBezTo>
                  <a:cubicBezTo>
                    <a:pt x="1577" y="3937"/>
                    <a:pt x="1577" y="4491"/>
                    <a:pt x="1065" y="4491"/>
                  </a:cubicBezTo>
                  <a:lnTo>
                    <a:pt x="1065" y="5556"/>
                  </a:lnTo>
                  <a:cubicBezTo>
                    <a:pt x="0" y="8197"/>
                    <a:pt x="1577" y="11392"/>
                    <a:pt x="3706" y="13010"/>
                  </a:cubicBezTo>
                  <a:cubicBezTo>
                    <a:pt x="3195" y="11945"/>
                    <a:pt x="4260" y="10880"/>
                    <a:pt x="5325" y="9815"/>
                  </a:cubicBezTo>
                  <a:cubicBezTo>
                    <a:pt x="5836" y="9262"/>
                    <a:pt x="6901" y="8750"/>
                    <a:pt x="7455" y="8197"/>
                  </a:cubicBezTo>
                  <a:cubicBezTo>
                    <a:pt x="8243" y="9006"/>
                    <a:pt x="9436" y="9411"/>
                    <a:pt x="10698" y="9411"/>
                  </a:cubicBezTo>
                  <a:cubicBezTo>
                    <a:pt x="11960" y="9411"/>
                    <a:pt x="13291" y="9006"/>
                    <a:pt x="14356" y="8197"/>
                  </a:cubicBezTo>
                  <a:cubicBezTo>
                    <a:pt x="16486" y="6620"/>
                    <a:pt x="17040" y="3937"/>
                    <a:pt x="15975" y="1807"/>
                  </a:cubicBezTo>
                  <a:cubicBezTo>
                    <a:pt x="15975" y="1296"/>
                    <a:pt x="15975" y="742"/>
                    <a:pt x="15421" y="231"/>
                  </a:cubicBezTo>
                  <a:cubicBezTo>
                    <a:pt x="15107" y="67"/>
                    <a:pt x="14840" y="0"/>
                    <a:pt x="145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2"/>
            <p:cNvSpPr/>
            <p:nvPr/>
          </p:nvSpPr>
          <p:spPr>
            <a:xfrm>
              <a:off x="962540" y="4137200"/>
              <a:ext cx="184576" cy="303066"/>
            </a:xfrm>
            <a:custGeom>
              <a:rect b="b" l="l" r="r" t="t"/>
              <a:pathLst>
                <a:path extrusionOk="0" h="46305" w="28201">
                  <a:moveTo>
                    <a:pt x="25006" y="0"/>
                  </a:moveTo>
                  <a:cubicBezTo>
                    <a:pt x="24495" y="512"/>
                    <a:pt x="24495" y="512"/>
                    <a:pt x="24495" y="1065"/>
                  </a:cubicBezTo>
                  <a:cubicBezTo>
                    <a:pt x="24495" y="2642"/>
                    <a:pt x="24495" y="4260"/>
                    <a:pt x="23941" y="5836"/>
                  </a:cubicBezTo>
                  <a:cubicBezTo>
                    <a:pt x="23941" y="6390"/>
                    <a:pt x="23941" y="6901"/>
                    <a:pt x="23430" y="7455"/>
                  </a:cubicBezTo>
                  <a:cubicBezTo>
                    <a:pt x="23430" y="7966"/>
                    <a:pt x="22876" y="8520"/>
                    <a:pt x="22876" y="9031"/>
                  </a:cubicBezTo>
                  <a:cubicBezTo>
                    <a:pt x="23430" y="9031"/>
                    <a:pt x="23430" y="9031"/>
                    <a:pt x="23430" y="9585"/>
                  </a:cubicBezTo>
                  <a:cubicBezTo>
                    <a:pt x="23430" y="15975"/>
                    <a:pt x="20746" y="22365"/>
                    <a:pt x="16486" y="27689"/>
                  </a:cubicBezTo>
                  <a:cubicBezTo>
                    <a:pt x="12780" y="33014"/>
                    <a:pt x="7455" y="37274"/>
                    <a:pt x="1065" y="40469"/>
                  </a:cubicBezTo>
                  <a:cubicBezTo>
                    <a:pt x="0" y="40980"/>
                    <a:pt x="512" y="43664"/>
                    <a:pt x="1577" y="44729"/>
                  </a:cubicBezTo>
                  <a:cubicBezTo>
                    <a:pt x="2130" y="45794"/>
                    <a:pt x="3707" y="46305"/>
                    <a:pt x="4772" y="46305"/>
                  </a:cubicBezTo>
                  <a:cubicBezTo>
                    <a:pt x="6390" y="46305"/>
                    <a:pt x="7455" y="45794"/>
                    <a:pt x="9031" y="45240"/>
                  </a:cubicBezTo>
                  <a:cubicBezTo>
                    <a:pt x="15421" y="42599"/>
                    <a:pt x="20235" y="36720"/>
                    <a:pt x="23430" y="30330"/>
                  </a:cubicBezTo>
                  <a:cubicBezTo>
                    <a:pt x="26071" y="23941"/>
                    <a:pt x="27136" y="17040"/>
                    <a:pt x="27689" y="10096"/>
                  </a:cubicBezTo>
                  <a:lnTo>
                    <a:pt x="27689" y="9031"/>
                  </a:lnTo>
                  <a:cubicBezTo>
                    <a:pt x="28201" y="8520"/>
                    <a:pt x="27689" y="7455"/>
                    <a:pt x="27689" y="6901"/>
                  </a:cubicBezTo>
                  <a:cubicBezTo>
                    <a:pt x="27136" y="5836"/>
                    <a:pt x="27136" y="4771"/>
                    <a:pt x="27136" y="3195"/>
                  </a:cubicBezTo>
                  <a:cubicBezTo>
                    <a:pt x="27136" y="2130"/>
                    <a:pt x="26624" y="1065"/>
                    <a:pt x="26071"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2"/>
            <p:cNvSpPr/>
            <p:nvPr/>
          </p:nvSpPr>
          <p:spPr>
            <a:xfrm>
              <a:off x="1060125" y="4137200"/>
              <a:ext cx="83652" cy="275185"/>
            </a:xfrm>
            <a:custGeom>
              <a:rect b="b" l="l" r="r" t="t"/>
              <a:pathLst>
                <a:path extrusionOk="0" h="42045" w="12781">
                  <a:moveTo>
                    <a:pt x="10097" y="0"/>
                  </a:moveTo>
                  <a:cubicBezTo>
                    <a:pt x="9586" y="512"/>
                    <a:pt x="9586" y="512"/>
                    <a:pt x="9586" y="1065"/>
                  </a:cubicBezTo>
                  <a:cubicBezTo>
                    <a:pt x="9586" y="2642"/>
                    <a:pt x="9586" y="4260"/>
                    <a:pt x="9032" y="5836"/>
                  </a:cubicBezTo>
                  <a:cubicBezTo>
                    <a:pt x="9032" y="6390"/>
                    <a:pt x="9032" y="6901"/>
                    <a:pt x="8521" y="7455"/>
                  </a:cubicBezTo>
                  <a:cubicBezTo>
                    <a:pt x="8521" y="7455"/>
                    <a:pt x="7967" y="7966"/>
                    <a:pt x="7967" y="8520"/>
                  </a:cubicBezTo>
                  <a:lnTo>
                    <a:pt x="7967" y="9031"/>
                  </a:lnTo>
                  <a:cubicBezTo>
                    <a:pt x="8521" y="9031"/>
                    <a:pt x="8521" y="9031"/>
                    <a:pt x="8521" y="9585"/>
                  </a:cubicBezTo>
                  <a:cubicBezTo>
                    <a:pt x="8521" y="15975"/>
                    <a:pt x="5837" y="22365"/>
                    <a:pt x="1577" y="27689"/>
                  </a:cubicBezTo>
                  <a:cubicBezTo>
                    <a:pt x="1577" y="28201"/>
                    <a:pt x="1577" y="28201"/>
                    <a:pt x="1066" y="28754"/>
                  </a:cubicBezTo>
                  <a:cubicBezTo>
                    <a:pt x="2105" y="30833"/>
                    <a:pt x="4158" y="32911"/>
                    <a:pt x="6236" y="34475"/>
                  </a:cubicBezTo>
                  <a:lnTo>
                    <a:pt x="6236" y="34475"/>
                  </a:lnTo>
                  <a:cubicBezTo>
                    <a:pt x="7068" y="33118"/>
                    <a:pt x="7824" y="31724"/>
                    <a:pt x="8521" y="30330"/>
                  </a:cubicBezTo>
                  <a:cubicBezTo>
                    <a:pt x="11162" y="23941"/>
                    <a:pt x="12227" y="17040"/>
                    <a:pt x="12780" y="10096"/>
                  </a:cubicBezTo>
                  <a:lnTo>
                    <a:pt x="12780" y="9031"/>
                  </a:lnTo>
                  <a:lnTo>
                    <a:pt x="12780" y="8520"/>
                  </a:lnTo>
                  <a:lnTo>
                    <a:pt x="12780" y="6901"/>
                  </a:lnTo>
                  <a:cubicBezTo>
                    <a:pt x="12227" y="5836"/>
                    <a:pt x="12227" y="4771"/>
                    <a:pt x="12227" y="3195"/>
                  </a:cubicBezTo>
                  <a:cubicBezTo>
                    <a:pt x="12227" y="2130"/>
                    <a:pt x="11715" y="1065"/>
                    <a:pt x="11162" y="0"/>
                  </a:cubicBezTo>
                  <a:close/>
                  <a:moveTo>
                    <a:pt x="6236" y="34475"/>
                  </a:moveTo>
                  <a:lnTo>
                    <a:pt x="6236" y="34475"/>
                  </a:lnTo>
                  <a:cubicBezTo>
                    <a:pt x="5901" y="35019"/>
                    <a:pt x="5555" y="35558"/>
                    <a:pt x="5195" y="36089"/>
                  </a:cubicBezTo>
                  <a:lnTo>
                    <a:pt x="5195" y="36089"/>
                  </a:lnTo>
                  <a:cubicBezTo>
                    <a:pt x="5594" y="35593"/>
                    <a:pt x="5992" y="35092"/>
                    <a:pt x="6391" y="34590"/>
                  </a:cubicBezTo>
                  <a:cubicBezTo>
                    <a:pt x="6339" y="34552"/>
                    <a:pt x="6287" y="34513"/>
                    <a:pt x="6236" y="34475"/>
                  </a:cubicBezTo>
                  <a:close/>
                  <a:moveTo>
                    <a:pt x="5195" y="36089"/>
                  </a:moveTo>
                  <a:cubicBezTo>
                    <a:pt x="3464" y="38244"/>
                    <a:pt x="1732" y="40313"/>
                    <a:pt x="1" y="42045"/>
                  </a:cubicBezTo>
                  <a:cubicBezTo>
                    <a:pt x="2007" y="40315"/>
                    <a:pt x="3714" y="38274"/>
                    <a:pt x="5195" y="36089"/>
                  </a:cubicBezTo>
                  <a:close/>
                </a:path>
              </a:pathLst>
            </a:custGeom>
            <a:solidFill>
              <a:srgbClr val="CA9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2"/>
            <p:cNvSpPr/>
            <p:nvPr/>
          </p:nvSpPr>
          <p:spPr>
            <a:xfrm>
              <a:off x="997394" y="4325400"/>
              <a:ext cx="104556" cy="107901"/>
            </a:xfrm>
            <a:custGeom>
              <a:rect b="b" l="l" r="r" t="t"/>
              <a:pathLst>
                <a:path extrusionOk="0" h="16486" w="15975">
                  <a:moveTo>
                    <a:pt x="10650" y="0"/>
                  </a:moveTo>
                  <a:cubicBezTo>
                    <a:pt x="7966" y="3706"/>
                    <a:pt x="4260" y="6390"/>
                    <a:pt x="0" y="9031"/>
                  </a:cubicBezTo>
                  <a:cubicBezTo>
                    <a:pt x="511" y="12226"/>
                    <a:pt x="1576" y="14910"/>
                    <a:pt x="4260" y="16486"/>
                  </a:cubicBezTo>
                  <a:cubicBezTo>
                    <a:pt x="9031" y="13845"/>
                    <a:pt x="12780" y="10096"/>
                    <a:pt x="15975" y="5836"/>
                  </a:cubicBezTo>
                  <a:cubicBezTo>
                    <a:pt x="13845" y="4260"/>
                    <a:pt x="11715" y="2130"/>
                    <a:pt x="10650" y="0"/>
                  </a:cubicBezTo>
                  <a:close/>
                </a:path>
              </a:pathLst>
            </a:custGeom>
            <a:solidFill>
              <a:srgbClr val="F0B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2"/>
            <p:cNvSpPr/>
            <p:nvPr/>
          </p:nvSpPr>
          <p:spPr>
            <a:xfrm>
              <a:off x="1035593" y="4325400"/>
              <a:ext cx="66360" cy="86990"/>
            </a:xfrm>
            <a:custGeom>
              <a:rect b="b" l="l" r="r" t="t"/>
              <a:pathLst>
                <a:path extrusionOk="0" h="13291" w="10139">
                  <a:moveTo>
                    <a:pt x="4814" y="0"/>
                  </a:moveTo>
                  <a:lnTo>
                    <a:pt x="0" y="4771"/>
                  </a:lnTo>
                  <a:lnTo>
                    <a:pt x="554" y="5325"/>
                  </a:lnTo>
                  <a:cubicBezTo>
                    <a:pt x="2130" y="6901"/>
                    <a:pt x="2684" y="9585"/>
                    <a:pt x="3195" y="11715"/>
                  </a:cubicBezTo>
                  <a:cubicBezTo>
                    <a:pt x="3195" y="12226"/>
                    <a:pt x="3749" y="12780"/>
                    <a:pt x="3749" y="13291"/>
                  </a:cubicBezTo>
                  <a:cubicBezTo>
                    <a:pt x="5879" y="11161"/>
                    <a:pt x="8009" y="8520"/>
                    <a:pt x="10139" y="5836"/>
                  </a:cubicBezTo>
                  <a:cubicBezTo>
                    <a:pt x="8009" y="4260"/>
                    <a:pt x="5879" y="2130"/>
                    <a:pt x="4814" y="0"/>
                  </a:cubicBezTo>
                  <a:close/>
                </a:path>
              </a:pathLst>
            </a:custGeom>
            <a:solidFill>
              <a:srgbClr val="795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2"/>
            <p:cNvSpPr/>
            <p:nvPr/>
          </p:nvSpPr>
          <p:spPr>
            <a:xfrm>
              <a:off x="934657" y="4515635"/>
              <a:ext cx="135789" cy="311627"/>
            </a:xfrm>
            <a:custGeom>
              <a:rect b="b" l="l" r="r" t="t"/>
              <a:pathLst>
                <a:path extrusionOk="0" h="47613" w="20747">
                  <a:moveTo>
                    <a:pt x="13229" y="1"/>
                  </a:moveTo>
                  <a:cubicBezTo>
                    <a:pt x="11722" y="1"/>
                    <a:pt x="10367" y="484"/>
                    <a:pt x="9585" y="1265"/>
                  </a:cubicBezTo>
                  <a:cubicBezTo>
                    <a:pt x="7967" y="2330"/>
                    <a:pt x="7455" y="4460"/>
                    <a:pt x="7455" y="6079"/>
                  </a:cubicBezTo>
                  <a:cubicBezTo>
                    <a:pt x="5837" y="14599"/>
                    <a:pt x="11161" y="24183"/>
                    <a:pt x="7967" y="32149"/>
                  </a:cubicBezTo>
                  <a:cubicBezTo>
                    <a:pt x="6902" y="36409"/>
                    <a:pt x="3707" y="40669"/>
                    <a:pt x="1" y="42799"/>
                  </a:cubicBezTo>
                  <a:cubicBezTo>
                    <a:pt x="512" y="44929"/>
                    <a:pt x="1577" y="45994"/>
                    <a:pt x="2642" y="47612"/>
                  </a:cubicBezTo>
                  <a:cubicBezTo>
                    <a:pt x="10650" y="43352"/>
                    <a:pt x="15975" y="35898"/>
                    <a:pt x="18616" y="27378"/>
                  </a:cubicBezTo>
                  <a:cubicBezTo>
                    <a:pt x="20746" y="19370"/>
                    <a:pt x="20746" y="10339"/>
                    <a:pt x="19170" y="1819"/>
                  </a:cubicBezTo>
                  <a:cubicBezTo>
                    <a:pt x="17551" y="754"/>
                    <a:pt x="16486" y="200"/>
                    <a:pt x="14910" y="200"/>
                  </a:cubicBezTo>
                  <a:cubicBezTo>
                    <a:pt x="14343" y="64"/>
                    <a:pt x="13776" y="1"/>
                    <a:pt x="13229" y="1"/>
                  </a:cubicBezTo>
                  <a:close/>
                </a:path>
              </a:pathLst>
            </a:custGeom>
            <a:solidFill>
              <a:srgbClr val="223A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2"/>
            <p:cNvSpPr/>
            <p:nvPr/>
          </p:nvSpPr>
          <p:spPr>
            <a:xfrm>
              <a:off x="934657" y="4534512"/>
              <a:ext cx="132438" cy="292751"/>
            </a:xfrm>
            <a:custGeom>
              <a:rect b="b" l="l" r="r" t="t"/>
              <a:pathLst>
                <a:path extrusionOk="0" h="44729" w="20235">
                  <a:moveTo>
                    <a:pt x="19681" y="0"/>
                  </a:moveTo>
                  <a:lnTo>
                    <a:pt x="19681" y="511"/>
                  </a:lnTo>
                  <a:lnTo>
                    <a:pt x="18616" y="1576"/>
                  </a:lnTo>
                  <a:cubicBezTo>
                    <a:pt x="18105" y="4771"/>
                    <a:pt x="17040" y="7966"/>
                    <a:pt x="15421" y="11161"/>
                  </a:cubicBezTo>
                  <a:cubicBezTo>
                    <a:pt x="16486" y="15974"/>
                    <a:pt x="17040" y="20745"/>
                    <a:pt x="18105" y="25559"/>
                  </a:cubicBezTo>
                  <a:cubicBezTo>
                    <a:pt x="18105" y="25005"/>
                    <a:pt x="18105" y="25005"/>
                    <a:pt x="18616" y="24494"/>
                  </a:cubicBezTo>
                  <a:cubicBezTo>
                    <a:pt x="19681" y="20234"/>
                    <a:pt x="20235" y="15421"/>
                    <a:pt x="20235" y="10650"/>
                  </a:cubicBezTo>
                  <a:cubicBezTo>
                    <a:pt x="20235" y="6901"/>
                    <a:pt x="20235" y="3706"/>
                    <a:pt x="19681" y="0"/>
                  </a:cubicBezTo>
                  <a:close/>
                  <a:moveTo>
                    <a:pt x="8520" y="28754"/>
                  </a:moveTo>
                  <a:lnTo>
                    <a:pt x="7967" y="29265"/>
                  </a:lnTo>
                  <a:cubicBezTo>
                    <a:pt x="6902" y="33525"/>
                    <a:pt x="3707" y="37785"/>
                    <a:pt x="1" y="39915"/>
                  </a:cubicBezTo>
                  <a:cubicBezTo>
                    <a:pt x="512" y="42045"/>
                    <a:pt x="1577" y="43110"/>
                    <a:pt x="2642" y="44728"/>
                  </a:cubicBezTo>
                  <a:cubicBezTo>
                    <a:pt x="6390" y="42598"/>
                    <a:pt x="9032" y="40468"/>
                    <a:pt x="11715" y="37274"/>
                  </a:cubicBezTo>
                  <a:cubicBezTo>
                    <a:pt x="10650" y="34079"/>
                    <a:pt x="9585" y="31395"/>
                    <a:pt x="8520" y="2875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2"/>
            <p:cNvSpPr/>
            <p:nvPr/>
          </p:nvSpPr>
          <p:spPr>
            <a:xfrm>
              <a:off x="938002" y="4520570"/>
              <a:ext cx="136064" cy="327603"/>
            </a:xfrm>
            <a:custGeom>
              <a:rect b="b" l="l" r="r" t="t"/>
              <a:pathLst>
                <a:path extrusionOk="0" h="50054" w="20789">
                  <a:moveTo>
                    <a:pt x="2685" y="0"/>
                  </a:moveTo>
                  <a:lnTo>
                    <a:pt x="2685" y="0"/>
                  </a:lnTo>
                  <a:cubicBezTo>
                    <a:pt x="1" y="8520"/>
                    <a:pt x="2685" y="17551"/>
                    <a:pt x="5879" y="25559"/>
                  </a:cubicBezTo>
                  <a:cubicBezTo>
                    <a:pt x="9074" y="33525"/>
                    <a:pt x="12780" y="40980"/>
                    <a:pt x="13334" y="50053"/>
                  </a:cubicBezTo>
                  <a:cubicBezTo>
                    <a:pt x="15975" y="50053"/>
                    <a:pt x="18659" y="49499"/>
                    <a:pt x="20789" y="48434"/>
                  </a:cubicBezTo>
                  <a:cubicBezTo>
                    <a:pt x="19170" y="36720"/>
                    <a:pt x="17040" y="25005"/>
                    <a:pt x="14910" y="13291"/>
                  </a:cubicBezTo>
                  <a:cubicBezTo>
                    <a:pt x="17040" y="9585"/>
                    <a:pt x="18105" y="5836"/>
                    <a:pt x="18105" y="1576"/>
                  </a:cubicBezTo>
                  <a:lnTo>
                    <a:pt x="18105" y="1576"/>
                  </a:lnTo>
                  <a:cubicBezTo>
                    <a:pt x="17875" y="1657"/>
                    <a:pt x="17656" y="1692"/>
                    <a:pt x="17444" y="1692"/>
                  </a:cubicBezTo>
                  <a:cubicBezTo>
                    <a:pt x="16206" y="1692"/>
                    <a:pt x="15228" y="511"/>
                    <a:pt x="13845" y="511"/>
                  </a:cubicBezTo>
                  <a:cubicBezTo>
                    <a:pt x="13334" y="511"/>
                    <a:pt x="12269" y="511"/>
                    <a:pt x="11715" y="1065"/>
                  </a:cubicBezTo>
                  <a:cubicBezTo>
                    <a:pt x="8521" y="511"/>
                    <a:pt x="5879" y="511"/>
                    <a:pt x="26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2"/>
            <p:cNvSpPr/>
            <p:nvPr/>
          </p:nvSpPr>
          <p:spPr>
            <a:xfrm>
              <a:off x="1056505" y="4534512"/>
              <a:ext cx="6977" cy="10321"/>
            </a:xfrm>
            <a:custGeom>
              <a:rect b="b" l="l" r="r" t="t"/>
              <a:pathLst>
                <a:path extrusionOk="0" h="1577" w="1066">
                  <a:moveTo>
                    <a:pt x="1065" y="0"/>
                  </a:moveTo>
                  <a:cubicBezTo>
                    <a:pt x="554" y="0"/>
                    <a:pt x="554" y="511"/>
                    <a:pt x="0" y="511"/>
                  </a:cubicBezTo>
                  <a:lnTo>
                    <a:pt x="0" y="1576"/>
                  </a:lnTo>
                  <a:lnTo>
                    <a:pt x="1065" y="511"/>
                  </a:lnTo>
                  <a:lnTo>
                    <a:pt x="1065" y="0"/>
                  </a:lnTo>
                  <a:close/>
                </a:path>
              </a:pathLst>
            </a:custGeom>
            <a:solidFill>
              <a:srgbClr val="1F27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2"/>
            <p:cNvSpPr/>
            <p:nvPr/>
          </p:nvSpPr>
          <p:spPr>
            <a:xfrm>
              <a:off x="948599" y="4537856"/>
              <a:ext cx="107907" cy="59389"/>
            </a:xfrm>
            <a:custGeom>
              <a:rect b="b" l="l" r="r" t="t"/>
              <a:pathLst>
                <a:path extrusionOk="0" h="9074" w="16487">
                  <a:moveTo>
                    <a:pt x="16486" y="0"/>
                  </a:moveTo>
                  <a:cubicBezTo>
                    <a:pt x="13291" y="1065"/>
                    <a:pt x="10096" y="2130"/>
                    <a:pt x="6390" y="2130"/>
                  </a:cubicBezTo>
                  <a:cubicBezTo>
                    <a:pt x="4260" y="2130"/>
                    <a:pt x="2130" y="1619"/>
                    <a:pt x="1" y="1065"/>
                  </a:cubicBezTo>
                  <a:lnTo>
                    <a:pt x="1" y="9074"/>
                  </a:lnTo>
                  <a:cubicBezTo>
                    <a:pt x="6390" y="8009"/>
                    <a:pt x="12226" y="5325"/>
                    <a:pt x="16486" y="1065"/>
                  </a:cubicBezTo>
                  <a:lnTo>
                    <a:pt x="164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2"/>
            <p:cNvSpPr/>
            <p:nvPr/>
          </p:nvSpPr>
          <p:spPr>
            <a:xfrm>
              <a:off x="927686" y="4338752"/>
              <a:ext cx="142760" cy="211044"/>
            </a:xfrm>
            <a:custGeom>
              <a:rect b="b" l="l" r="r" t="t"/>
              <a:pathLst>
                <a:path extrusionOk="0" h="32245" w="21812">
                  <a:moveTo>
                    <a:pt x="10838" y="1"/>
                  </a:moveTo>
                  <a:cubicBezTo>
                    <a:pt x="10580" y="1"/>
                    <a:pt x="10332" y="29"/>
                    <a:pt x="10097" y="90"/>
                  </a:cubicBezTo>
                  <a:cubicBezTo>
                    <a:pt x="6390" y="1666"/>
                    <a:pt x="3707" y="4861"/>
                    <a:pt x="2131" y="8056"/>
                  </a:cubicBezTo>
                  <a:cubicBezTo>
                    <a:pt x="512" y="11805"/>
                    <a:pt x="1" y="15511"/>
                    <a:pt x="1" y="19771"/>
                  </a:cubicBezTo>
                  <a:cubicBezTo>
                    <a:pt x="1" y="23519"/>
                    <a:pt x="1066" y="27225"/>
                    <a:pt x="1577" y="30974"/>
                  </a:cubicBezTo>
                  <a:cubicBezTo>
                    <a:pt x="4120" y="31822"/>
                    <a:pt x="6921" y="32244"/>
                    <a:pt x="9738" y="32244"/>
                  </a:cubicBezTo>
                  <a:cubicBezTo>
                    <a:pt x="13998" y="32244"/>
                    <a:pt x="18298" y="31278"/>
                    <a:pt x="21811" y="29355"/>
                  </a:cubicBezTo>
                  <a:cubicBezTo>
                    <a:pt x="21811" y="22454"/>
                    <a:pt x="21300" y="16065"/>
                    <a:pt x="19681" y="9675"/>
                  </a:cubicBezTo>
                  <a:cubicBezTo>
                    <a:pt x="19170" y="7545"/>
                    <a:pt x="18616" y="4861"/>
                    <a:pt x="17040" y="3285"/>
                  </a:cubicBezTo>
                  <a:cubicBezTo>
                    <a:pt x="15600" y="1845"/>
                    <a:pt x="12913" y="1"/>
                    <a:pt x="108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2"/>
            <p:cNvSpPr/>
            <p:nvPr/>
          </p:nvSpPr>
          <p:spPr>
            <a:xfrm>
              <a:off x="1056505" y="4402070"/>
              <a:ext cx="7" cy="7"/>
            </a:xfrm>
            <a:custGeom>
              <a:rect b="b" l="l" r="r" t="t"/>
              <a:pathLst>
                <a:path extrusionOk="0" h="1" w="1">
                  <a:moveTo>
                    <a:pt x="0" y="1"/>
                  </a:moveTo>
                  <a:lnTo>
                    <a:pt x="0" y="1"/>
                  </a:lnTo>
                  <a:lnTo>
                    <a:pt x="0" y="1"/>
                  </a:lnTo>
                  <a:lnTo>
                    <a:pt x="0" y="1"/>
                  </a:lnTo>
                  <a:close/>
                </a:path>
              </a:pathLst>
            </a:custGeom>
            <a:solidFill>
              <a:srgbClr val="4F4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2"/>
            <p:cNvSpPr/>
            <p:nvPr/>
          </p:nvSpPr>
          <p:spPr>
            <a:xfrm>
              <a:off x="972856" y="4363598"/>
              <a:ext cx="87271" cy="55763"/>
            </a:xfrm>
            <a:custGeom>
              <a:rect b="b" l="l" r="r" t="t"/>
              <a:pathLst>
                <a:path extrusionOk="0" h="8520" w="13334">
                  <a:moveTo>
                    <a:pt x="10139" y="0"/>
                  </a:moveTo>
                  <a:cubicBezTo>
                    <a:pt x="7455" y="554"/>
                    <a:pt x="4814" y="554"/>
                    <a:pt x="2131" y="554"/>
                  </a:cubicBezTo>
                  <a:cubicBezTo>
                    <a:pt x="1066" y="1065"/>
                    <a:pt x="1" y="3195"/>
                    <a:pt x="554" y="4814"/>
                  </a:cubicBezTo>
                  <a:cubicBezTo>
                    <a:pt x="554" y="5879"/>
                    <a:pt x="1619" y="6944"/>
                    <a:pt x="2684" y="7455"/>
                  </a:cubicBezTo>
                  <a:cubicBezTo>
                    <a:pt x="4260" y="8520"/>
                    <a:pt x="5325" y="8520"/>
                    <a:pt x="6944" y="8520"/>
                  </a:cubicBezTo>
                  <a:lnTo>
                    <a:pt x="8009" y="8520"/>
                  </a:lnTo>
                  <a:cubicBezTo>
                    <a:pt x="10139" y="8520"/>
                    <a:pt x="11715" y="8520"/>
                    <a:pt x="13334" y="8009"/>
                  </a:cubicBezTo>
                  <a:cubicBezTo>
                    <a:pt x="13334" y="7455"/>
                    <a:pt x="13334" y="6390"/>
                    <a:pt x="12780" y="5879"/>
                  </a:cubicBezTo>
                  <a:cubicBezTo>
                    <a:pt x="12269" y="3749"/>
                    <a:pt x="11715" y="1619"/>
                    <a:pt x="10139" y="0"/>
                  </a:cubicBezTo>
                  <a:close/>
                </a:path>
              </a:pathLst>
            </a:custGeom>
            <a:solidFill>
              <a:srgbClr val="937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2"/>
            <p:cNvSpPr/>
            <p:nvPr/>
          </p:nvSpPr>
          <p:spPr>
            <a:xfrm>
              <a:off x="993768" y="4311459"/>
              <a:ext cx="41829" cy="49663"/>
            </a:xfrm>
            <a:custGeom>
              <a:rect b="b" l="l" r="r" t="t"/>
              <a:pathLst>
                <a:path extrusionOk="0" h="7588" w="6391">
                  <a:moveTo>
                    <a:pt x="3749" y="0"/>
                  </a:moveTo>
                  <a:cubicBezTo>
                    <a:pt x="2130" y="1577"/>
                    <a:pt x="554" y="3706"/>
                    <a:pt x="1" y="5836"/>
                  </a:cubicBezTo>
                  <a:cubicBezTo>
                    <a:pt x="876" y="6712"/>
                    <a:pt x="2471" y="7587"/>
                    <a:pt x="4194" y="7587"/>
                  </a:cubicBezTo>
                  <a:cubicBezTo>
                    <a:pt x="4567" y="7587"/>
                    <a:pt x="4946" y="7546"/>
                    <a:pt x="5325" y="7455"/>
                  </a:cubicBezTo>
                  <a:cubicBezTo>
                    <a:pt x="5325" y="5325"/>
                    <a:pt x="5879" y="3195"/>
                    <a:pt x="6390" y="1577"/>
                  </a:cubicBezTo>
                  <a:cubicBezTo>
                    <a:pt x="5325" y="1065"/>
                    <a:pt x="4260" y="0"/>
                    <a:pt x="3749"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2"/>
            <p:cNvSpPr/>
            <p:nvPr/>
          </p:nvSpPr>
          <p:spPr>
            <a:xfrm>
              <a:off x="1014680" y="4311459"/>
              <a:ext cx="3632" cy="7"/>
            </a:xfrm>
            <a:custGeom>
              <a:rect b="b" l="l" r="r" t="t"/>
              <a:pathLst>
                <a:path extrusionOk="0" h="1" w="555">
                  <a:moveTo>
                    <a:pt x="554" y="0"/>
                  </a:moveTo>
                  <a:lnTo>
                    <a:pt x="0" y="0"/>
                  </a:lnTo>
                  <a:lnTo>
                    <a:pt x="554" y="0"/>
                  </a:lnTo>
                  <a:close/>
                  <a:moveTo>
                    <a:pt x="554" y="0"/>
                  </a:moveTo>
                  <a:lnTo>
                    <a:pt x="554" y="0"/>
                  </a:lnTo>
                  <a:close/>
                </a:path>
              </a:pathLst>
            </a:custGeom>
            <a:solidFill>
              <a:srgbClr val="0102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2"/>
            <p:cNvSpPr/>
            <p:nvPr/>
          </p:nvSpPr>
          <p:spPr>
            <a:xfrm>
              <a:off x="1028622" y="4321774"/>
              <a:ext cx="6977" cy="31514"/>
            </a:xfrm>
            <a:custGeom>
              <a:rect b="b" l="l" r="r" t="t"/>
              <a:pathLst>
                <a:path extrusionOk="0" h="4815" w="1066">
                  <a:moveTo>
                    <a:pt x="1065" y="1"/>
                  </a:moveTo>
                  <a:cubicBezTo>
                    <a:pt x="554" y="1619"/>
                    <a:pt x="0" y="3195"/>
                    <a:pt x="0" y="4814"/>
                  </a:cubicBezTo>
                  <a:lnTo>
                    <a:pt x="0" y="4814"/>
                  </a:lnTo>
                  <a:cubicBezTo>
                    <a:pt x="0" y="3195"/>
                    <a:pt x="554" y="1619"/>
                    <a:pt x="1065" y="1"/>
                  </a:cubicBezTo>
                  <a:close/>
                  <a:moveTo>
                    <a:pt x="1065" y="1"/>
                  </a:moveTo>
                  <a:lnTo>
                    <a:pt x="1065" y="1"/>
                  </a:lnTo>
                  <a:lnTo>
                    <a:pt x="1065" y="1"/>
                  </a:lnTo>
                  <a:close/>
                  <a:moveTo>
                    <a:pt x="1065" y="1"/>
                  </a:moveTo>
                  <a:lnTo>
                    <a:pt x="1065" y="1"/>
                  </a:lnTo>
                  <a:close/>
                </a:path>
              </a:pathLst>
            </a:custGeom>
            <a:solidFill>
              <a:srgbClr val="9A97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2"/>
            <p:cNvSpPr/>
            <p:nvPr/>
          </p:nvSpPr>
          <p:spPr>
            <a:xfrm>
              <a:off x="1028622" y="4353282"/>
              <a:ext cx="7" cy="7"/>
            </a:xfrm>
            <a:custGeom>
              <a:rect b="b" l="l" r="r" t="t"/>
              <a:pathLst>
                <a:path extrusionOk="0" h="1" w="1">
                  <a:moveTo>
                    <a:pt x="0" y="0"/>
                  </a:moveTo>
                  <a:lnTo>
                    <a:pt x="0" y="0"/>
                  </a:lnTo>
                  <a:lnTo>
                    <a:pt x="0" y="0"/>
                  </a:lnTo>
                  <a:lnTo>
                    <a:pt x="0" y="0"/>
                  </a:lnTo>
                  <a:close/>
                </a:path>
              </a:pathLst>
            </a:custGeom>
            <a:solidFill>
              <a:srgbClr val="937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2"/>
            <p:cNvSpPr/>
            <p:nvPr/>
          </p:nvSpPr>
          <p:spPr>
            <a:xfrm>
              <a:off x="1004365" y="4311459"/>
              <a:ext cx="31233" cy="41829"/>
            </a:xfrm>
            <a:custGeom>
              <a:rect b="b" l="l" r="r" t="t"/>
              <a:pathLst>
                <a:path extrusionOk="0" h="6391" w="4772">
                  <a:moveTo>
                    <a:pt x="1576" y="0"/>
                  </a:moveTo>
                  <a:cubicBezTo>
                    <a:pt x="1065" y="512"/>
                    <a:pt x="511" y="1065"/>
                    <a:pt x="0" y="2130"/>
                  </a:cubicBezTo>
                  <a:cubicBezTo>
                    <a:pt x="1065" y="3706"/>
                    <a:pt x="2130" y="5325"/>
                    <a:pt x="3706" y="6390"/>
                  </a:cubicBezTo>
                  <a:cubicBezTo>
                    <a:pt x="3706" y="4771"/>
                    <a:pt x="4260" y="3195"/>
                    <a:pt x="4771" y="1577"/>
                  </a:cubicBezTo>
                  <a:cubicBezTo>
                    <a:pt x="3706" y="1065"/>
                    <a:pt x="2641" y="0"/>
                    <a:pt x="2130" y="0"/>
                  </a:cubicBezTo>
                  <a:close/>
                </a:path>
              </a:pathLst>
            </a:custGeom>
            <a:solidFill>
              <a:srgbClr val="917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2"/>
            <p:cNvSpPr/>
            <p:nvPr/>
          </p:nvSpPr>
          <p:spPr>
            <a:xfrm>
              <a:off x="997394" y="4267600"/>
              <a:ext cx="52144" cy="71746"/>
            </a:xfrm>
            <a:custGeom>
              <a:rect b="b" l="l" r="r" t="t"/>
              <a:pathLst>
                <a:path extrusionOk="0" h="10962" w="7967">
                  <a:moveTo>
                    <a:pt x="5045" y="1"/>
                  </a:moveTo>
                  <a:cubicBezTo>
                    <a:pt x="4386" y="1"/>
                    <a:pt x="3727" y="125"/>
                    <a:pt x="3195" y="312"/>
                  </a:cubicBezTo>
                  <a:cubicBezTo>
                    <a:pt x="1576" y="823"/>
                    <a:pt x="511" y="2442"/>
                    <a:pt x="511" y="4571"/>
                  </a:cubicBezTo>
                  <a:cubicBezTo>
                    <a:pt x="0" y="6148"/>
                    <a:pt x="1065" y="7766"/>
                    <a:pt x="2130" y="8831"/>
                  </a:cubicBezTo>
                  <a:cubicBezTo>
                    <a:pt x="3195" y="10407"/>
                    <a:pt x="4771" y="10961"/>
                    <a:pt x="6901" y="10961"/>
                  </a:cubicBezTo>
                  <a:cubicBezTo>
                    <a:pt x="7966" y="7766"/>
                    <a:pt x="7966" y="4571"/>
                    <a:pt x="7966" y="1888"/>
                  </a:cubicBezTo>
                  <a:cubicBezTo>
                    <a:pt x="7628" y="477"/>
                    <a:pt x="6336" y="1"/>
                    <a:pt x="5045"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2"/>
            <p:cNvSpPr/>
            <p:nvPr/>
          </p:nvSpPr>
          <p:spPr>
            <a:xfrm>
              <a:off x="993768" y="4263280"/>
              <a:ext cx="66360" cy="62125"/>
            </a:xfrm>
            <a:custGeom>
              <a:rect b="b" l="l" r="r" t="t"/>
              <a:pathLst>
                <a:path extrusionOk="0" h="9492" w="10139">
                  <a:moveTo>
                    <a:pt x="6129" y="0"/>
                  </a:moveTo>
                  <a:cubicBezTo>
                    <a:pt x="4320" y="0"/>
                    <a:pt x="2399" y="989"/>
                    <a:pt x="1619" y="2548"/>
                  </a:cubicBezTo>
                  <a:cubicBezTo>
                    <a:pt x="1" y="4166"/>
                    <a:pt x="1" y="7361"/>
                    <a:pt x="1619" y="9491"/>
                  </a:cubicBezTo>
                  <a:lnTo>
                    <a:pt x="2684" y="8426"/>
                  </a:lnTo>
                  <a:cubicBezTo>
                    <a:pt x="2130" y="7361"/>
                    <a:pt x="2130" y="6296"/>
                    <a:pt x="2130" y="5231"/>
                  </a:cubicBezTo>
                  <a:cubicBezTo>
                    <a:pt x="2130" y="5231"/>
                    <a:pt x="2130" y="4678"/>
                    <a:pt x="2684" y="4678"/>
                  </a:cubicBezTo>
                  <a:cubicBezTo>
                    <a:pt x="2684" y="4529"/>
                    <a:pt x="2727" y="4467"/>
                    <a:pt x="2789" y="4467"/>
                  </a:cubicBezTo>
                  <a:cubicBezTo>
                    <a:pt x="2938" y="4467"/>
                    <a:pt x="3195" y="4838"/>
                    <a:pt x="3195" y="5231"/>
                  </a:cubicBezTo>
                  <a:cubicBezTo>
                    <a:pt x="3749" y="5231"/>
                    <a:pt x="3749" y="5743"/>
                    <a:pt x="3195" y="6296"/>
                  </a:cubicBezTo>
                  <a:cubicBezTo>
                    <a:pt x="4260" y="5743"/>
                    <a:pt x="4814" y="4678"/>
                    <a:pt x="5325" y="3613"/>
                  </a:cubicBezTo>
                  <a:cubicBezTo>
                    <a:pt x="6135" y="3890"/>
                    <a:pt x="6933" y="4028"/>
                    <a:pt x="7663" y="4028"/>
                  </a:cubicBezTo>
                  <a:cubicBezTo>
                    <a:pt x="8392" y="4028"/>
                    <a:pt x="9053" y="3890"/>
                    <a:pt x="9585" y="3613"/>
                  </a:cubicBezTo>
                  <a:cubicBezTo>
                    <a:pt x="10139" y="2548"/>
                    <a:pt x="9074" y="972"/>
                    <a:pt x="8009" y="418"/>
                  </a:cubicBezTo>
                  <a:cubicBezTo>
                    <a:pt x="7438" y="132"/>
                    <a:pt x="6791" y="0"/>
                    <a:pt x="61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2"/>
            <p:cNvSpPr/>
            <p:nvPr/>
          </p:nvSpPr>
          <p:spPr>
            <a:xfrm>
              <a:off x="1035593" y="4865462"/>
              <a:ext cx="59389" cy="24537"/>
            </a:xfrm>
            <a:custGeom>
              <a:rect b="b" l="l" r="r" t="t"/>
              <a:pathLst>
                <a:path extrusionOk="0" h="3749" w="9074">
                  <a:moveTo>
                    <a:pt x="3749" y="0"/>
                  </a:moveTo>
                  <a:cubicBezTo>
                    <a:pt x="3195" y="0"/>
                    <a:pt x="3195" y="554"/>
                    <a:pt x="3195" y="554"/>
                  </a:cubicBezTo>
                  <a:lnTo>
                    <a:pt x="554" y="554"/>
                  </a:lnTo>
                  <a:cubicBezTo>
                    <a:pt x="0" y="1065"/>
                    <a:pt x="0" y="1619"/>
                    <a:pt x="0" y="2130"/>
                  </a:cubicBezTo>
                  <a:cubicBezTo>
                    <a:pt x="0" y="2684"/>
                    <a:pt x="0" y="3195"/>
                    <a:pt x="554" y="3749"/>
                  </a:cubicBezTo>
                  <a:lnTo>
                    <a:pt x="1619" y="3749"/>
                  </a:lnTo>
                  <a:cubicBezTo>
                    <a:pt x="3749" y="3749"/>
                    <a:pt x="5879" y="3195"/>
                    <a:pt x="7455" y="3195"/>
                  </a:cubicBezTo>
                  <a:lnTo>
                    <a:pt x="8520" y="3195"/>
                  </a:lnTo>
                  <a:cubicBezTo>
                    <a:pt x="8520" y="2684"/>
                    <a:pt x="9074" y="2684"/>
                    <a:pt x="9074" y="2130"/>
                  </a:cubicBezTo>
                  <a:lnTo>
                    <a:pt x="8520" y="1619"/>
                  </a:lnTo>
                  <a:lnTo>
                    <a:pt x="7455" y="1619"/>
                  </a:lnTo>
                  <a:cubicBezTo>
                    <a:pt x="7146" y="1767"/>
                    <a:pt x="6836" y="1830"/>
                    <a:pt x="6527" y="1830"/>
                  </a:cubicBezTo>
                  <a:cubicBezTo>
                    <a:pt x="5771" y="1830"/>
                    <a:pt x="5016" y="1458"/>
                    <a:pt x="4260" y="1065"/>
                  </a:cubicBezTo>
                  <a:lnTo>
                    <a:pt x="4260" y="554"/>
                  </a:lnTo>
                  <a:cubicBezTo>
                    <a:pt x="3749" y="554"/>
                    <a:pt x="3749" y="0"/>
                    <a:pt x="37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2"/>
            <p:cNvSpPr/>
            <p:nvPr/>
          </p:nvSpPr>
          <p:spPr>
            <a:xfrm rot="1665916">
              <a:off x="1107460" y="3772549"/>
              <a:ext cx="338417" cy="450615"/>
            </a:xfrm>
            <a:custGeom>
              <a:rect b="b" l="l" r="r" t="t"/>
              <a:pathLst>
                <a:path extrusionOk="0" h="10808" w="8118">
                  <a:moveTo>
                    <a:pt x="4010" y="1"/>
                  </a:moveTo>
                  <a:cubicBezTo>
                    <a:pt x="3104" y="1"/>
                    <a:pt x="2405" y="732"/>
                    <a:pt x="2405" y="1656"/>
                  </a:cubicBezTo>
                  <a:cubicBezTo>
                    <a:pt x="2405" y="2002"/>
                    <a:pt x="2543" y="2415"/>
                    <a:pt x="2818" y="2690"/>
                  </a:cubicBezTo>
                  <a:lnTo>
                    <a:pt x="0" y="2690"/>
                  </a:lnTo>
                  <a:lnTo>
                    <a:pt x="0" y="5442"/>
                  </a:lnTo>
                  <a:cubicBezTo>
                    <a:pt x="310" y="5193"/>
                    <a:pt x="665" y="5082"/>
                    <a:pt x="1013" y="5082"/>
                  </a:cubicBezTo>
                  <a:cubicBezTo>
                    <a:pt x="1817" y="5082"/>
                    <a:pt x="2584" y="5678"/>
                    <a:pt x="2680" y="6543"/>
                  </a:cubicBezTo>
                  <a:cubicBezTo>
                    <a:pt x="2778" y="7622"/>
                    <a:pt x="1934" y="8385"/>
                    <a:pt x="1042" y="8385"/>
                  </a:cubicBezTo>
                  <a:cubicBezTo>
                    <a:pt x="683" y="8385"/>
                    <a:pt x="316" y="8261"/>
                    <a:pt x="0" y="7984"/>
                  </a:cubicBezTo>
                  <a:lnTo>
                    <a:pt x="0" y="10808"/>
                  </a:lnTo>
                  <a:lnTo>
                    <a:pt x="7154" y="10808"/>
                  </a:lnTo>
                  <a:cubicBezTo>
                    <a:pt x="7705" y="10808"/>
                    <a:pt x="8117" y="10395"/>
                    <a:pt x="8117" y="9773"/>
                  </a:cubicBezTo>
                  <a:lnTo>
                    <a:pt x="8117" y="2690"/>
                  </a:lnTo>
                  <a:lnTo>
                    <a:pt x="5294" y="2690"/>
                  </a:lnTo>
                  <a:cubicBezTo>
                    <a:pt x="6191" y="1656"/>
                    <a:pt x="5503" y="5"/>
                    <a:pt x="4127" y="5"/>
                  </a:cubicBezTo>
                  <a:cubicBezTo>
                    <a:pt x="4088" y="2"/>
                    <a:pt x="4049" y="1"/>
                    <a:pt x="40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2"/>
            <p:cNvSpPr/>
            <p:nvPr/>
          </p:nvSpPr>
          <p:spPr>
            <a:xfrm>
              <a:off x="965885" y="4192402"/>
              <a:ext cx="212739" cy="222144"/>
            </a:xfrm>
            <a:custGeom>
              <a:rect b="b" l="l" r="r" t="t"/>
              <a:pathLst>
                <a:path extrusionOk="0" h="33941" w="32504">
                  <a:moveTo>
                    <a:pt x="28755" y="0"/>
                  </a:moveTo>
                  <a:cubicBezTo>
                    <a:pt x="27690" y="6901"/>
                    <a:pt x="23984" y="12780"/>
                    <a:pt x="18659" y="17551"/>
                  </a:cubicBezTo>
                  <a:cubicBezTo>
                    <a:pt x="13845" y="21810"/>
                    <a:pt x="8009" y="25005"/>
                    <a:pt x="1619" y="27135"/>
                  </a:cubicBezTo>
                  <a:cubicBezTo>
                    <a:pt x="1" y="27689"/>
                    <a:pt x="1" y="30330"/>
                    <a:pt x="554" y="31395"/>
                  </a:cubicBezTo>
                  <a:cubicBezTo>
                    <a:pt x="1619" y="32460"/>
                    <a:pt x="2684" y="33525"/>
                    <a:pt x="3749" y="33525"/>
                  </a:cubicBezTo>
                  <a:cubicBezTo>
                    <a:pt x="4537" y="33802"/>
                    <a:pt x="5198" y="33940"/>
                    <a:pt x="5863" y="33940"/>
                  </a:cubicBezTo>
                  <a:cubicBezTo>
                    <a:pt x="6529" y="33940"/>
                    <a:pt x="7200" y="33802"/>
                    <a:pt x="8009" y="33525"/>
                  </a:cubicBezTo>
                  <a:cubicBezTo>
                    <a:pt x="14910" y="31949"/>
                    <a:pt x="20789" y="27135"/>
                    <a:pt x="24495" y="21299"/>
                  </a:cubicBezTo>
                  <a:cubicBezTo>
                    <a:pt x="28755" y="15421"/>
                    <a:pt x="30885" y="7966"/>
                    <a:pt x="32503" y="1065"/>
                  </a:cubicBezTo>
                  <a:cubicBezTo>
                    <a:pt x="31438" y="0"/>
                    <a:pt x="29820" y="0"/>
                    <a:pt x="2875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2"/>
            <p:cNvSpPr/>
            <p:nvPr/>
          </p:nvSpPr>
          <p:spPr>
            <a:xfrm>
              <a:off x="1150745" y="4144171"/>
              <a:ext cx="38203" cy="69704"/>
            </a:xfrm>
            <a:custGeom>
              <a:rect b="b" l="l" r="r" t="t"/>
              <a:pathLst>
                <a:path extrusionOk="0" h="10650" w="5837">
                  <a:moveTo>
                    <a:pt x="4260" y="0"/>
                  </a:moveTo>
                  <a:lnTo>
                    <a:pt x="4260" y="512"/>
                  </a:lnTo>
                  <a:cubicBezTo>
                    <a:pt x="3706" y="2130"/>
                    <a:pt x="2642" y="3706"/>
                    <a:pt x="2130" y="4771"/>
                  </a:cubicBezTo>
                  <a:cubicBezTo>
                    <a:pt x="1577" y="5325"/>
                    <a:pt x="1065" y="5836"/>
                    <a:pt x="1065" y="6390"/>
                  </a:cubicBezTo>
                  <a:cubicBezTo>
                    <a:pt x="512" y="6901"/>
                    <a:pt x="0" y="6901"/>
                    <a:pt x="0" y="7966"/>
                  </a:cubicBezTo>
                  <a:cubicBezTo>
                    <a:pt x="0" y="8520"/>
                    <a:pt x="512" y="9031"/>
                    <a:pt x="1065" y="9031"/>
                  </a:cubicBezTo>
                  <a:lnTo>
                    <a:pt x="2642" y="10650"/>
                  </a:lnTo>
                  <a:cubicBezTo>
                    <a:pt x="3195" y="10650"/>
                    <a:pt x="4260" y="10096"/>
                    <a:pt x="4260" y="9585"/>
                  </a:cubicBezTo>
                  <a:cubicBezTo>
                    <a:pt x="4771" y="9031"/>
                    <a:pt x="4771" y="7966"/>
                    <a:pt x="4771" y="7455"/>
                  </a:cubicBezTo>
                  <a:cubicBezTo>
                    <a:pt x="5325" y="6390"/>
                    <a:pt x="5325" y="5325"/>
                    <a:pt x="5836" y="3706"/>
                  </a:cubicBezTo>
                  <a:lnTo>
                    <a:pt x="5836" y="512"/>
                  </a:lnTo>
                  <a:lnTo>
                    <a:pt x="5325"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2"/>
            <p:cNvSpPr/>
            <p:nvPr/>
          </p:nvSpPr>
          <p:spPr>
            <a:xfrm>
              <a:off x="965885" y="4328745"/>
              <a:ext cx="125468" cy="86368"/>
            </a:xfrm>
            <a:custGeom>
              <a:rect b="b" l="l" r="r" t="t"/>
              <a:pathLst>
                <a:path extrusionOk="0" h="13196" w="19170">
                  <a:moveTo>
                    <a:pt x="14399" y="0"/>
                  </a:moveTo>
                  <a:cubicBezTo>
                    <a:pt x="10650" y="2684"/>
                    <a:pt x="5879" y="4814"/>
                    <a:pt x="1619" y="6390"/>
                  </a:cubicBezTo>
                  <a:cubicBezTo>
                    <a:pt x="1" y="6944"/>
                    <a:pt x="1" y="9585"/>
                    <a:pt x="554" y="10650"/>
                  </a:cubicBezTo>
                  <a:cubicBezTo>
                    <a:pt x="1619" y="11715"/>
                    <a:pt x="2684" y="12780"/>
                    <a:pt x="3749" y="12780"/>
                  </a:cubicBezTo>
                  <a:cubicBezTo>
                    <a:pt x="4537" y="13057"/>
                    <a:pt x="5198" y="13195"/>
                    <a:pt x="5863" y="13195"/>
                  </a:cubicBezTo>
                  <a:cubicBezTo>
                    <a:pt x="6529" y="13195"/>
                    <a:pt x="7200" y="13057"/>
                    <a:pt x="8009" y="12780"/>
                  </a:cubicBezTo>
                  <a:cubicBezTo>
                    <a:pt x="12269" y="11715"/>
                    <a:pt x="15975" y="9585"/>
                    <a:pt x="19170" y="6944"/>
                  </a:cubicBezTo>
                  <a:cubicBezTo>
                    <a:pt x="18105" y="4260"/>
                    <a:pt x="16529" y="1619"/>
                    <a:pt x="14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53"/>
          <p:cNvSpPr txBox="1"/>
          <p:nvPr>
            <p:ph idx="6"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TYPES OF ACTIVITIES</a:t>
            </a:r>
            <a:endParaRPr/>
          </a:p>
        </p:txBody>
      </p:sp>
      <p:sp>
        <p:nvSpPr>
          <p:cNvPr id="1034" name="Google Shape;1034;p53"/>
          <p:cNvSpPr txBox="1"/>
          <p:nvPr>
            <p:ph type="title"/>
          </p:nvPr>
        </p:nvSpPr>
        <p:spPr>
          <a:xfrm>
            <a:off x="664250" y="2768088"/>
            <a:ext cx="2259300" cy="97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35%</a:t>
            </a:r>
            <a:endParaRPr/>
          </a:p>
        </p:txBody>
      </p:sp>
      <p:sp>
        <p:nvSpPr>
          <p:cNvPr id="1035" name="Google Shape;1035;p53"/>
          <p:cNvSpPr txBox="1"/>
          <p:nvPr>
            <p:ph idx="1" type="subTitle"/>
          </p:nvPr>
        </p:nvSpPr>
        <p:spPr>
          <a:xfrm>
            <a:off x="795650" y="3666613"/>
            <a:ext cx="1996500" cy="9948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a:t>Mercury is the closest planet to the Sun</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t/>
            </a:r>
            <a:endParaRPr/>
          </a:p>
        </p:txBody>
      </p:sp>
      <p:sp>
        <p:nvSpPr>
          <p:cNvPr id="1036" name="Google Shape;1036;p53"/>
          <p:cNvSpPr txBox="1"/>
          <p:nvPr>
            <p:ph idx="2" type="title"/>
          </p:nvPr>
        </p:nvSpPr>
        <p:spPr>
          <a:xfrm>
            <a:off x="3425400" y="2768075"/>
            <a:ext cx="2259300" cy="97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40%</a:t>
            </a:r>
            <a:endParaRPr/>
          </a:p>
        </p:txBody>
      </p:sp>
      <p:sp>
        <p:nvSpPr>
          <p:cNvPr id="1037" name="Google Shape;1037;p53"/>
          <p:cNvSpPr txBox="1"/>
          <p:nvPr>
            <p:ph idx="3" type="subTitle"/>
          </p:nvPr>
        </p:nvSpPr>
        <p:spPr>
          <a:xfrm>
            <a:off x="3556800" y="3666600"/>
            <a:ext cx="1996500" cy="9948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a:t>Venus has a beautiful name, but it’s terribly hot</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t/>
            </a:r>
            <a:endParaRPr/>
          </a:p>
        </p:txBody>
      </p:sp>
      <p:sp>
        <p:nvSpPr>
          <p:cNvPr id="1038" name="Google Shape;1038;p53"/>
          <p:cNvSpPr txBox="1"/>
          <p:nvPr>
            <p:ph idx="4" type="title"/>
          </p:nvPr>
        </p:nvSpPr>
        <p:spPr>
          <a:xfrm>
            <a:off x="6220450" y="2768088"/>
            <a:ext cx="2259300" cy="97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1039" name="Google Shape;1039;p53"/>
          <p:cNvSpPr txBox="1"/>
          <p:nvPr>
            <p:ph idx="5" type="subTitle"/>
          </p:nvPr>
        </p:nvSpPr>
        <p:spPr>
          <a:xfrm>
            <a:off x="6351850" y="3666613"/>
            <a:ext cx="1996500" cy="9948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a:t>Despite being red, Mars is actually a cold place</a:t>
            </a:r>
            <a:endParaRPr/>
          </a:p>
          <a:p>
            <a:pPr indent="0" lvl="0" marL="0" rtl="0" algn="ctr">
              <a:spcBef>
                <a:spcPts val="1600"/>
              </a:spcBef>
              <a:spcAft>
                <a:spcPts val="1600"/>
              </a:spcAft>
              <a:buNone/>
            </a:pPr>
            <a:r>
              <a:t/>
            </a:r>
            <a:endParaRPr/>
          </a:p>
        </p:txBody>
      </p:sp>
      <p:sp>
        <p:nvSpPr>
          <p:cNvPr id="1040" name="Google Shape;1040;p53"/>
          <p:cNvSpPr txBox="1"/>
          <p:nvPr>
            <p:ph idx="4294967295" type="subTitle"/>
          </p:nvPr>
        </p:nvSpPr>
        <p:spPr>
          <a:xfrm>
            <a:off x="6186550" y="2256775"/>
            <a:ext cx="2327100" cy="367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6"/>
                </a:solidFill>
              </a:rPr>
              <a:t>MARS</a:t>
            </a:r>
            <a:endParaRPr>
              <a:solidFill>
                <a:schemeClr val="accent6"/>
              </a:solidFill>
            </a:endParaRPr>
          </a:p>
        </p:txBody>
      </p:sp>
      <p:sp>
        <p:nvSpPr>
          <p:cNvPr id="1041" name="Google Shape;1041;p53"/>
          <p:cNvSpPr/>
          <p:nvPr/>
        </p:nvSpPr>
        <p:spPr>
          <a:xfrm flipH="1" rot="-308893">
            <a:off x="1614669" y="1719934"/>
            <a:ext cx="358462" cy="453528"/>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3"/>
          <p:cNvSpPr/>
          <p:nvPr/>
        </p:nvSpPr>
        <p:spPr>
          <a:xfrm flipH="1" rot="-5768863">
            <a:off x="4375817" y="1719932"/>
            <a:ext cx="358466" cy="453533"/>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3"/>
          <p:cNvSpPr/>
          <p:nvPr/>
        </p:nvSpPr>
        <p:spPr>
          <a:xfrm rot="-10560200">
            <a:off x="7170869" y="1719934"/>
            <a:ext cx="358462" cy="453528"/>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3"/>
          <p:cNvSpPr txBox="1"/>
          <p:nvPr>
            <p:ph idx="4294967295" type="subTitle"/>
          </p:nvPr>
        </p:nvSpPr>
        <p:spPr>
          <a:xfrm>
            <a:off x="3391500" y="2256775"/>
            <a:ext cx="2327100" cy="367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6"/>
                </a:solidFill>
              </a:rPr>
              <a:t>VENUS</a:t>
            </a:r>
            <a:endParaRPr>
              <a:solidFill>
                <a:schemeClr val="accent6"/>
              </a:solidFill>
            </a:endParaRPr>
          </a:p>
        </p:txBody>
      </p:sp>
      <p:sp>
        <p:nvSpPr>
          <p:cNvPr id="1045" name="Google Shape;1045;p53"/>
          <p:cNvSpPr txBox="1"/>
          <p:nvPr>
            <p:ph idx="4294967295" type="subTitle"/>
          </p:nvPr>
        </p:nvSpPr>
        <p:spPr>
          <a:xfrm>
            <a:off x="630350" y="2256775"/>
            <a:ext cx="2327100" cy="367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6"/>
                </a:solidFill>
              </a:rPr>
              <a:t>MERCURY</a:t>
            </a:r>
            <a:endParaRPr>
              <a:solidFill>
                <a:schemeClr val="accent6"/>
              </a:solidFill>
            </a:endParaRPr>
          </a:p>
        </p:txBody>
      </p:sp>
      <p:grpSp>
        <p:nvGrpSpPr>
          <p:cNvPr id="1046" name="Google Shape;1046;p53"/>
          <p:cNvGrpSpPr/>
          <p:nvPr/>
        </p:nvGrpSpPr>
        <p:grpSpPr>
          <a:xfrm>
            <a:off x="3712048" y="1028540"/>
            <a:ext cx="1686003" cy="48723"/>
            <a:chOff x="1002138" y="3024452"/>
            <a:chExt cx="1686003" cy="48723"/>
          </a:xfrm>
        </p:grpSpPr>
        <p:sp>
          <p:nvSpPr>
            <p:cNvPr id="1047" name="Google Shape;1047;p53"/>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3"/>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3"/>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3"/>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3"/>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3"/>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3"/>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3"/>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54"/>
          <p:cNvSpPr txBox="1"/>
          <p:nvPr>
            <p:ph type="title"/>
          </p:nvPr>
        </p:nvSpPr>
        <p:spPr>
          <a:xfrm>
            <a:off x="6761500" y="1454475"/>
            <a:ext cx="1499400" cy="97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Venus has a beautiful name, but it’s terribly hot</a:t>
            </a:r>
            <a:endParaRPr/>
          </a:p>
        </p:txBody>
      </p:sp>
      <p:sp>
        <p:nvSpPr>
          <p:cNvPr id="1060" name="Google Shape;1060;p54"/>
          <p:cNvSpPr txBox="1"/>
          <p:nvPr>
            <p:ph idx="1" type="subTitle"/>
          </p:nvPr>
        </p:nvSpPr>
        <p:spPr>
          <a:xfrm>
            <a:off x="1137850" y="4326900"/>
            <a:ext cx="4628100" cy="32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t>You can replace the image on the screen with your own work </a:t>
            </a:r>
            <a:endParaRPr sz="1200"/>
          </a:p>
        </p:txBody>
      </p:sp>
      <p:grpSp>
        <p:nvGrpSpPr>
          <p:cNvPr id="1061" name="Google Shape;1061;p54"/>
          <p:cNvGrpSpPr/>
          <p:nvPr/>
        </p:nvGrpSpPr>
        <p:grpSpPr>
          <a:xfrm>
            <a:off x="6993388" y="616192"/>
            <a:ext cx="670576" cy="664368"/>
            <a:chOff x="5186775" y="4743565"/>
            <a:chExt cx="192650" cy="190850"/>
          </a:xfrm>
        </p:grpSpPr>
        <p:sp>
          <p:nvSpPr>
            <p:cNvPr id="1062" name="Google Shape;1062;p54"/>
            <p:cNvSpPr/>
            <p:nvPr/>
          </p:nvSpPr>
          <p:spPr>
            <a:xfrm>
              <a:off x="5262450" y="4765390"/>
              <a:ext cx="8300" cy="7650"/>
            </a:xfrm>
            <a:custGeom>
              <a:rect b="b" l="l" r="r" t="t"/>
              <a:pathLst>
                <a:path extrusionOk="0" h="306" w="332">
                  <a:moveTo>
                    <a:pt x="203" y="1"/>
                  </a:moveTo>
                  <a:cubicBezTo>
                    <a:pt x="186" y="1"/>
                    <a:pt x="165" y="6"/>
                    <a:pt x="138" y="19"/>
                  </a:cubicBezTo>
                  <a:cubicBezTo>
                    <a:pt x="0" y="90"/>
                    <a:pt x="138" y="294"/>
                    <a:pt x="276" y="294"/>
                  </a:cubicBezTo>
                  <a:cubicBezTo>
                    <a:pt x="284" y="302"/>
                    <a:pt x="290" y="306"/>
                    <a:pt x="295" y="306"/>
                  </a:cubicBezTo>
                  <a:cubicBezTo>
                    <a:pt x="332" y="306"/>
                    <a:pt x="276" y="90"/>
                    <a:pt x="276" y="90"/>
                  </a:cubicBezTo>
                  <a:cubicBezTo>
                    <a:pt x="276" y="90"/>
                    <a:pt x="276" y="1"/>
                    <a:pt x="203"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4"/>
            <p:cNvSpPr/>
            <p:nvPr/>
          </p:nvSpPr>
          <p:spPr>
            <a:xfrm>
              <a:off x="5288325" y="4763690"/>
              <a:ext cx="8550" cy="9050"/>
            </a:xfrm>
            <a:custGeom>
              <a:rect b="b" l="l" r="r" t="t"/>
              <a:pathLst>
                <a:path extrusionOk="0" h="362" w="342">
                  <a:moveTo>
                    <a:pt x="135" y="0"/>
                  </a:moveTo>
                  <a:cubicBezTo>
                    <a:pt x="66" y="0"/>
                    <a:pt x="66" y="87"/>
                    <a:pt x="66" y="87"/>
                  </a:cubicBezTo>
                  <a:cubicBezTo>
                    <a:pt x="66" y="87"/>
                    <a:pt x="0" y="362"/>
                    <a:pt x="138" y="362"/>
                  </a:cubicBezTo>
                  <a:cubicBezTo>
                    <a:pt x="275" y="296"/>
                    <a:pt x="341" y="87"/>
                    <a:pt x="204" y="21"/>
                  </a:cubicBezTo>
                  <a:cubicBezTo>
                    <a:pt x="175" y="6"/>
                    <a:pt x="153" y="0"/>
                    <a:pt x="13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4"/>
            <p:cNvSpPr/>
            <p:nvPr/>
          </p:nvSpPr>
          <p:spPr>
            <a:xfrm>
              <a:off x="5267675" y="4748465"/>
              <a:ext cx="24100" cy="33400"/>
            </a:xfrm>
            <a:custGeom>
              <a:rect b="b" l="l" r="r" t="t"/>
              <a:pathLst>
                <a:path extrusionOk="0" h="1336" w="964">
                  <a:moveTo>
                    <a:pt x="493" y="1"/>
                  </a:moveTo>
                  <a:cubicBezTo>
                    <a:pt x="254" y="1"/>
                    <a:pt x="1" y="154"/>
                    <a:pt x="1" y="355"/>
                  </a:cubicBezTo>
                  <a:cubicBezTo>
                    <a:pt x="1" y="731"/>
                    <a:pt x="170" y="1336"/>
                    <a:pt x="462" y="1336"/>
                  </a:cubicBezTo>
                  <a:cubicBezTo>
                    <a:pt x="491" y="1336"/>
                    <a:pt x="520" y="1330"/>
                    <a:pt x="551" y="1318"/>
                  </a:cubicBezTo>
                  <a:cubicBezTo>
                    <a:pt x="892" y="1246"/>
                    <a:pt x="964" y="355"/>
                    <a:pt x="892" y="283"/>
                  </a:cubicBezTo>
                  <a:cubicBezTo>
                    <a:pt x="834" y="82"/>
                    <a:pt x="667" y="1"/>
                    <a:pt x="493"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4"/>
            <p:cNvSpPr/>
            <p:nvPr/>
          </p:nvSpPr>
          <p:spPr>
            <a:xfrm>
              <a:off x="5314050" y="4906865"/>
              <a:ext cx="10325" cy="20675"/>
            </a:xfrm>
            <a:custGeom>
              <a:rect b="b" l="l" r="r" t="t"/>
              <a:pathLst>
                <a:path extrusionOk="0" h="827" w="413">
                  <a:moveTo>
                    <a:pt x="72" y="1"/>
                  </a:moveTo>
                  <a:lnTo>
                    <a:pt x="0" y="276"/>
                  </a:lnTo>
                  <a:lnTo>
                    <a:pt x="209" y="276"/>
                  </a:lnTo>
                  <a:cubicBezTo>
                    <a:pt x="209" y="276"/>
                    <a:pt x="209" y="826"/>
                    <a:pt x="275" y="826"/>
                  </a:cubicBezTo>
                  <a:cubicBezTo>
                    <a:pt x="275" y="826"/>
                    <a:pt x="413" y="138"/>
                    <a:pt x="413" y="72"/>
                  </a:cubicBezTo>
                  <a:lnTo>
                    <a:pt x="72"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4"/>
            <p:cNvSpPr/>
            <p:nvPr/>
          </p:nvSpPr>
          <p:spPr>
            <a:xfrm>
              <a:off x="5238375" y="4912090"/>
              <a:ext cx="10350" cy="22325"/>
            </a:xfrm>
            <a:custGeom>
              <a:rect b="b" l="l" r="r" t="t"/>
              <a:pathLst>
                <a:path extrusionOk="0" h="893" w="414">
                  <a:moveTo>
                    <a:pt x="347" y="1"/>
                  </a:moveTo>
                  <a:lnTo>
                    <a:pt x="0" y="138"/>
                  </a:lnTo>
                  <a:cubicBezTo>
                    <a:pt x="0" y="204"/>
                    <a:pt x="210" y="892"/>
                    <a:pt x="276" y="892"/>
                  </a:cubicBezTo>
                  <a:lnTo>
                    <a:pt x="210" y="342"/>
                  </a:lnTo>
                  <a:cubicBezTo>
                    <a:pt x="210" y="342"/>
                    <a:pt x="347" y="276"/>
                    <a:pt x="413" y="276"/>
                  </a:cubicBezTo>
                  <a:lnTo>
                    <a:pt x="347"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4"/>
            <p:cNvSpPr/>
            <p:nvPr/>
          </p:nvSpPr>
          <p:spPr>
            <a:xfrm>
              <a:off x="5243600" y="4864640"/>
              <a:ext cx="135825" cy="56025"/>
            </a:xfrm>
            <a:custGeom>
              <a:rect b="b" l="l" r="r" t="t"/>
              <a:pathLst>
                <a:path extrusionOk="0" h="2241" w="5433">
                  <a:moveTo>
                    <a:pt x="3220" y="0"/>
                  </a:moveTo>
                  <a:cubicBezTo>
                    <a:pt x="2285" y="0"/>
                    <a:pt x="1239" y="523"/>
                    <a:pt x="1239" y="523"/>
                  </a:cubicBezTo>
                  <a:cubicBezTo>
                    <a:pt x="975" y="873"/>
                    <a:pt x="1145" y="988"/>
                    <a:pt x="1471" y="988"/>
                  </a:cubicBezTo>
                  <a:cubicBezTo>
                    <a:pt x="1856" y="988"/>
                    <a:pt x="2459" y="828"/>
                    <a:pt x="2816" y="709"/>
                  </a:cubicBezTo>
                  <a:lnTo>
                    <a:pt x="2816" y="709"/>
                  </a:lnTo>
                  <a:cubicBezTo>
                    <a:pt x="2145" y="999"/>
                    <a:pt x="1" y="1965"/>
                    <a:pt x="1" y="1965"/>
                  </a:cubicBezTo>
                  <a:lnTo>
                    <a:pt x="138" y="2240"/>
                  </a:lnTo>
                  <a:cubicBezTo>
                    <a:pt x="138" y="2240"/>
                    <a:pt x="5432" y="1139"/>
                    <a:pt x="4128" y="248"/>
                  </a:cubicBezTo>
                  <a:cubicBezTo>
                    <a:pt x="3875" y="67"/>
                    <a:pt x="3554" y="0"/>
                    <a:pt x="3220" y="0"/>
                  </a:cubicBezTo>
                  <a:close/>
                </a:path>
              </a:pathLst>
            </a:custGeom>
            <a:solidFill>
              <a:srgbClr val="047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4"/>
            <p:cNvSpPr/>
            <p:nvPr/>
          </p:nvSpPr>
          <p:spPr>
            <a:xfrm>
              <a:off x="5186775" y="4867665"/>
              <a:ext cx="132525" cy="53000"/>
            </a:xfrm>
            <a:custGeom>
              <a:rect b="b" l="l" r="r" t="t"/>
              <a:pathLst>
                <a:path extrusionOk="0" h="2120" w="5301">
                  <a:moveTo>
                    <a:pt x="2462" y="0"/>
                  </a:moveTo>
                  <a:cubicBezTo>
                    <a:pt x="1891" y="0"/>
                    <a:pt x="1291" y="92"/>
                    <a:pt x="898" y="402"/>
                  </a:cubicBezTo>
                  <a:cubicBezTo>
                    <a:pt x="1" y="1156"/>
                    <a:pt x="5163" y="2119"/>
                    <a:pt x="5163" y="2119"/>
                  </a:cubicBezTo>
                  <a:lnTo>
                    <a:pt x="5300" y="1569"/>
                  </a:lnTo>
                  <a:cubicBezTo>
                    <a:pt x="5300" y="1569"/>
                    <a:pt x="3528" y="1023"/>
                    <a:pt x="2670" y="773"/>
                  </a:cubicBezTo>
                  <a:lnTo>
                    <a:pt x="2670" y="773"/>
                  </a:lnTo>
                  <a:cubicBezTo>
                    <a:pt x="2915" y="819"/>
                    <a:pt x="3177" y="845"/>
                    <a:pt x="3415" y="845"/>
                  </a:cubicBezTo>
                  <a:cubicBezTo>
                    <a:pt x="4035" y="845"/>
                    <a:pt x="4492" y="667"/>
                    <a:pt x="4062" y="193"/>
                  </a:cubicBezTo>
                  <a:cubicBezTo>
                    <a:pt x="4062" y="193"/>
                    <a:pt x="3291" y="0"/>
                    <a:pt x="2462" y="0"/>
                  </a:cubicBezTo>
                  <a:close/>
                </a:path>
              </a:pathLst>
            </a:custGeom>
            <a:solidFill>
              <a:srgbClr val="047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4"/>
            <p:cNvSpPr/>
            <p:nvPr/>
          </p:nvSpPr>
          <p:spPr>
            <a:xfrm>
              <a:off x="5300575" y="4791590"/>
              <a:ext cx="47900" cy="96450"/>
            </a:xfrm>
            <a:custGeom>
              <a:rect b="b" l="l" r="r" t="t"/>
              <a:pathLst>
                <a:path extrusionOk="0" h="3858" w="1916">
                  <a:moveTo>
                    <a:pt x="229" y="1"/>
                  </a:moveTo>
                  <a:cubicBezTo>
                    <a:pt x="1" y="1"/>
                    <a:pt x="126" y="693"/>
                    <a:pt x="126" y="693"/>
                  </a:cubicBezTo>
                  <a:cubicBezTo>
                    <a:pt x="126" y="693"/>
                    <a:pt x="1574" y="1722"/>
                    <a:pt x="1299" y="2410"/>
                  </a:cubicBezTo>
                  <a:cubicBezTo>
                    <a:pt x="1023" y="3098"/>
                    <a:pt x="473" y="3373"/>
                    <a:pt x="402" y="3511"/>
                  </a:cubicBezTo>
                  <a:cubicBezTo>
                    <a:pt x="264" y="3649"/>
                    <a:pt x="264" y="3858"/>
                    <a:pt x="264" y="3858"/>
                  </a:cubicBezTo>
                  <a:cubicBezTo>
                    <a:pt x="264" y="3858"/>
                    <a:pt x="336" y="3786"/>
                    <a:pt x="539" y="3720"/>
                  </a:cubicBezTo>
                  <a:cubicBezTo>
                    <a:pt x="814" y="3583"/>
                    <a:pt x="1915" y="2895"/>
                    <a:pt x="1849" y="2069"/>
                  </a:cubicBezTo>
                  <a:cubicBezTo>
                    <a:pt x="1849" y="1244"/>
                    <a:pt x="539" y="143"/>
                    <a:pt x="264" y="5"/>
                  </a:cubicBezTo>
                  <a:cubicBezTo>
                    <a:pt x="252" y="2"/>
                    <a:pt x="240" y="1"/>
                    <a:pt x="229"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4"/>
            <p:cNvSpPr/>
            <p:nvPr/>
          </p:nvSpPr>
          <p:spPr>
            <a:xfrm>
              <a:off x="5252125" y="4787515"/>
              <a:ext cx="60300" cy="95300"/>
            </a:xfrm>
            <a:custGeom>
              <a:rect b="b" l="l" r="r" t="t"/>
              <a:pathLst>
                <a:path extrusionOk="0" h="3812" w="2412">
                  <a:moveTo>
                    <a:pt x="1327" y="0"/>
                  </a:moveTo>
                  <a:cubicBezTo>
                    <a:pt x="730" y="0"/>
                    <a:pt x="115" y="146"/>
                    <a:pt x="72" y="234"/>
                  </a:cubicBezTo>
                  <a:cubicBezTo>
                    <a:pt x="1" y="444"/>
                    <a:pt x="1" y="3812"/>
                    <a:pt x="1" y="3812"/>
                  </a:cubicBezTo>
                  <a:lnTo>
                    <a:pt x="2411" y="3674"/>
                  </a:lnTo>
                  <a:cubicBezTo>
                    <a:pt x="2411" y="3674"/>
                    <a:pt x="2411" y="234"/>
                    <a:pt x="2202" y="168"/>
                  </a:cubicBezTo>
                  <a:cubicBezTo>
                    <a:pt x="1982" y="45"/>
                    <a:pt x="1657" y="0"/>
                    <a:pt x="1327"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4"/>
            <p:cNvSpPr/>
            <p:nvPr/>
          </p:nvSpPr>
          <p:spPr>
            <a:xfrm>
              <a:off x="5274550" y="4768165"/>
              <a:ext cx="15450" cy="27025"/>
            </a:xfrm>
            <a:custGeom>
              <a:rect b="b" l="l" r="r" t="t"/>
              <a:pathLst>
                <a:path extrusionOk="0" h="1081" w="618">
                  <a:moveTo>
                    <a:pt x="192" y="1"/>
                  </a:moveTo>
                  <a:cubicBezTo>
                    <a:pt x="90" y="1"/>
                    <a:pt x="1" y="45"/>
                    <a:pt x="1" y="45"/>
                  </a:cubicBezTo>
                  <a:cubicBezTo>
                    <a:pt x="1" y="45"/>
                    <a:pt x="1" y="805"/>
                    <a:pt x="67" y="871"/>
                  </a:cubicBezTo>
                  <a:cubicBezTo>
                    <a:pt x="67" y="871"/>
                    <a:pt x="204" y="1080"/>
                    <a:pt x="276" y="1080"/>
                  </a:cubicBezTo>
                  <a:cubicBezTo>
                    <a:pt x="413" y="1080"/>
                    <a:pt x="480" y="942"/>
                    <a:pt x="551" y="871"/>
                  </a:cubicBezTo>
                  <a:cubicBezTo>
                    <a:pt x="617" y="805"/>
                    <a:pt x="413" y="117"/>
                    <a:pt x="413" y="117"/>
                  </a:cubicBezTo>
                  <a:cubicBezTo>
                    <a:pt x="354" y="27"/>
                    <a:pt x="269" y="1"/>
                    <a:pt x="192"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4"/>
            <p:cNvSpPr/>
            <p:nvPr/>
          </p:nvSpPr>
          <p:spPr>
            <a:xfrm>
              <a:off x="5265900" y="4743565"/>
              <a:ext cx="29025" cy="40850"/>
            </a:xfrm>
            <a:custGeom>
              <a:rect b="b" l="l" r="r" t="t"/>
              <a:pathLst>
                <a:path extrusionOk="0" h="1634" w="1161">
                  <a:moveTo>
                    <a:pt x="389" y="389"/>
                  </a:moveTo>
                  <a:cubicBezTo>
                    <a:pt x="537" y="389"/>
                    <a:pt x="742" y="451"/>
                    <a:pt x="885" y="472"/>
                  </a:cubicBezTo>
                  <a:lnTo>
                    <a:pt x="885" y="472"/>
                  </a:lnTo>
                  <a:cubicBezTo>
                    <a:pt x="905" y="636"/>
                    <a:pt x="1002" y="1062"/>
                    <a:pt x="897" y="1167"/>
                  </a:cubicBezTo>
                  <a:cubicBezTo>
                    <a:pt x="759" y="1167"/>
                    <a:pt x="413" y="1239"/>
                    <a:pt x="347" y="1239"/>
                  </a:cubicBezTo>
                  <a:cubicBezTo>
                    <a:pt x="347" y="1239"/>
                    <a:pt x="72" y="963"/>
                    <a:pt x="209" y="479"/>
                  </a:cubicBezTo>
                  <a:cubicBezTo>
                    <a:pt x="231" y="411"/>
                    <a:pt x="300" y="389"/>
                    <a:pt x="389" y="389"/>
                  </a:cubicBezTo>
                  <a:close/>
                  <a:moveTo>
                    <a:pt x="413" y="0"/>
                  </a:moveTo>
                  <a:cubicBezTo>
                    <a:pt x="209" y="0"/>
                    <a:pt x="138" y="341"/>
                    <a:pt x="138" y="341"/>
                  </a:cubicBezTo>
                  <a:cubicBezTo>
                    <a:pt x="72" y="341"/>
                    <a:pt x="72" y="341"/>
                    <a:pt x="0" y="551"/>
                  </a:cubicBezTo>
                  <a:cubicBezTo>
                    <a:pt x="0" y="754"/>
                    <a:pt x="209" y="1514"/>
                    <a:pt x="347" y="1580"/>
                  </a:cubicBezTo>
                  <a:cubicBezTo>
                    <a:pt x="380" y="1615"/>
                    <a:pt x="483" y="1633"/>
                    <a:pt x="595" y="1633"/>
                  </a:cubicBezTo>
                  <a:cubicBezTo>
                    <a:pt x="707" y="1633"/>
                    <a:pt x="828" y="1615"/>
                    <a:pt x="897" y="1580"/>
                  </a:cubicBezTo>
                  <a:cubicBezTo>
                    <a:pt x="1035" y="1580"/>
                    <a:pt x="1035" y="754"/>
                    <a:pt x="1035" y="617"/>
                  </a:cubicBezTo>
                  <a:cubicBezTo>
                    <a:pt x="1035" y="539"/>
                    <a:pt x="1024" y="491"/>
                    <a:pt x="1008" y="461"/>
                  </a:cubicBezTo>
                  <a:lnTo>
                    <a:pt x="1008" y="461"/>
                  </a:lnTo>
                  <a:cubicBezTo>
                    <a:pt x="1161" y="380"/>
                    <a:pt x="1095" y="193"/>
                    <a:pt x="1035" y="66"/>
                  </a:cubicBezTo>
                  <a:cubicBezTo>
                    <a:pt x="966" y="33"/>
                    <a:pt x="863" y="33"/>
                    <a:pt x="751" y="33"/>
                  </a:cubicBezTo>
                  <a:cubicBezTo>
                    <a:pt x="638" y="33"/>
                    <a:pt x="517" y="33"/>
                    <a:pt x="413"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4"/>
            <p:cNvSpPr/>
            <p:nvPr/>
          </p:nvSpPr>
          <p:spPr>
            <a:xfrm>
              <a:off x="5300400" y="4791565"/>
              <a:ext cx="34125" cy="35125"/>
            </a:xfrm>
            <a:custGeom>
              <a:rect b="b" l="l" r="r" t="t"/>
              <a:pathLst>
                <a:path extrusionOk="0" h="1405" w="1365">
                  <a:moveTo>
                    <a:pt x="258" y="0"/>
                  </a:moveTo>
                  <a:cubicBezTo>
                    <a:pt x="181" y="0"/>
                    <a:pt x="0" y="510"/>
                    <a:pt x="67" y="898"/>
                  </a:cubicBezTo>
                  <a:cubicBezTo>
                    <a:pt x="67" y="898"/>
                    <a:pt x="684" y="1311"/>
                    <a:pt x="755" y="1382"/>
                  </a:cubicBezTo>
                  <a:cubicBezTo>
                    <a:pt x="771" y="1397"/>
                    <a:pt x="790" y="1404"/>
                    <a:pt x="812" y="1404"/>
                  </a:cubicBezTo>
                  <a:cubicBezTo>
                    <a:pt x="992" y="1404"/>
                    <a:pt x="1364" y="962"/>
                    <a:pt x="1306" y="898"/>
                  </a:cubicBezTo>
                  <a:cubicBezTo>
                    <a:pt x="1306" y="760"/>
                    <a:pt x="343" y="6"/>
                    <a:pt x="271" y="6"/>
                  </a:cubicBezTo>
                  <a:cubicBezTo>
                    <a:pt x="267" y="2"/>
                    <a:pt x="263" y="0"/>
                    <a:pt x="258"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4"/>
            <p:cNvSpPr/>
            <p:nvPr/>
          </p:nvSpPr>
          <p:spPr>
            <a:xfrm>
              <a:off x="5214325" y="4797765"/>
              <a:ext cx="48175" cy="94925"/>
            </a:xfrm>
            <a:custGeom>
              <a:rect b="b" l="l" r="r" t="t"/>
              <a:pathLst>
                <a:path extrusionOk="0" h="3797" w="1927">
                  <a:moveTo>
                    <a:pt x="1626" y="1"/>
                  </a:moveTo>
                  <a:cubicBezTo>
                    <a:pt x="1612" y="1"/>
                    <a:pt x="1596" y="5"/>
                    <a:pt x="1580" y="16"/>
                  </a:cubicBezTo>
                  <a:cubicBezTo>
                    <a:pt x="1305" y="154"/>
                    <a:pt x="1" y="1320"/>
                    <a:pt x="67" y="2146"/>
                  </a:cubicBezTo>
                  <a:cubicBezTo>
                    <a:pt x="67" y="2971"/>
                    <a:pt x="1305" y="3593"/>
                    <a:pt x="1580" y="3659"/>
                  </a:cubicBezTo>
                  <a:cubicBezTo>
                    <a:pt x="1855" y="3731"/>
                    <a:pt x="1927" y="3797"/>
                    <a:pt x="1927" y="3797"/>
                  </a:cubicBezTo>
                  <a:cubicBezTo>
                    <a:pt x="1927" y="3797"/>
                    <a:pt x="1855" y="3593"/>
                    <a:pt x="1789" y="3456"/>
                  </a:cubicBezTo>
                  <a:cubicBezTo>
                    <a:pt x="1652" y="3318"/>
                    <a:pt x="892" y="2971"/>
                    <a:pt x="551" y="2283"/>
                  </a:cubicBezTo>
                  <a:cubicBezTo>
                    <a:pt x="276" y="1667"/>
                    <a:pt x="1855" y="704"/>
                    <a:pt x="1855" y="704"/>
                  </a:cubicBezTo>
                  <a:cubicBezTo>
                    <a:pt x="1855" y="704"/>
                    <a:pt x="1799" y="1"/>
                    <a:pt x="1626"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4"/>
            <p:cNvSpPr/>
            <p:nvPr/>
          </p:nvSpPr>
          <p:spPr>
            <a:xfrm>
              <a:off x="5228050" y="4793365"/>
              <a:ext cx="34425" cy="38050"/>
            </a:xfrm>
            <a:custGeom>
              <a:rect b="b" l="l" r="r" t="t"/>
              <a:pathLst>
                <a:path extrusionOk="0" h="1522" w="1377">
                  <a:moveTo>
                    <a:pt x="1035" y="0"/>
                  </a:moveTo>
                  <a:cubicBezTo>
                    <a:pt x="964" y="72"/>
                    <a:pt x="1" y="898"/>
                    <a:pt x="1" y="964"/>
                  </a:cubicBezTo>
                  <a:cubicBezTo>
                    <a:pt x="67" y="1092"/>
                    <a:pt x="488" y="1521"/>
                    <a:pt x="656" y="1521"/>
                  </a:cubicBezTo>
                  <a:cubicBezTo>
                    <a:pt x="668" y="1521"/>
                    <a:pt x="679" y="1519"/>
                    <a:pt x="689" y="1514"/>
                  </a:cubicBezTo>
                  <a:cubicBezTo>
                    <a:pt x="760" y="1376"/>
                    <a:pt x="1310" y="898"/>
                    <a:pt x="1310" y="898"/>
                  </a:cubicBezTo>
                  <a:cubicBezTo>
                    <a:pt x="1376" y="485"/>
                    <a:pt x="1101" y="0"/>
                    <a:pt x="1035"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54"/>
          <p:cNvGrpSpPr/>
          <p:nvPr/>
        </p:nvGrpSpPr>
        <p:grpSpPr>
          <a:xfrm>
            <a:off x="1238087" y="1280562"/>
            <a:ext cx="4131414" cy="2904263"/>
            <a:chOff x="694647" y="862092"/>
            <a:chExt cx="3785426" cy="2661043"/>
          </a:xfrm>
        </p:grpSpPr>
        <p:sp>
          <p:nvSpPr>
            <p:cNvPr id="1077" name="Google Shape;1077;p54"/>
            <p:cNvSpPr/>
            <p:nvPr/>
          </p:nvSpPr>
          <p:spPr>
            <a:xfrm>
              <a:off x="2132404" y="3057801"/>
              <a:ext cx="987223" cy="465334"/>
            </a:xfrm>
            <a:custGeom>
              <a:rect b="b" l="l" r="r" t="t"/>
              <a:pathLst>
                <a:path extrusionOk="0" h="19517" w="41406">
                  <a:moveTo>
                    <a:pt x="4428" y="0"/>
                  </a:moveTo>
                  <a:lnTo>
                    <a:pt x="3542" y="3880"/>
                  </a:lnTo>
                  <a:lnTo>
                    <a:pt x="0" y="19517"/>
                  </a:lnTo>
                  <a:lnTo>
                    <a:pt x="41406" y="19517"/>
                  </a:lnTo>
                  <a:lnTo>
                    <a:pt x="37864" y="3880"/>
                  </a:lnTo>
                  <a:lnTo>
                    <a:pt x="3697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4"/>
            <p:cNvSpPr/>
            <p:nvPr/>
          </p:nvSpPr>
          <p:spPr>
            <a:xfrm>
              <a:off x="2216856" y="3057801"/>
              <a:ext cx="818322" cy="92509"/>
            </a:xfrm>
            <a:custGeom>
              <a:rect b="b" l="l" r="r" t="t"/>
              <a:pathLst>
                <a:path extrusionOk="0" h="3880" w="34322">
                  <a:moveTo>
                    <a:pt x="886" y="0"/>
                  </a:moveTo>
                  <a:lnTo>
                    <a:pt x="0" y="3880"/>
                  </a:lnTo>
                  <a:lnTo>
                    <a:pt x="34322" y="3880"/>
                  </a:lnTo>
                  <a:lnTo>
                    <a:pt x="334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4"/>
            <p:cNvSpPr/>
            <p:nvPr/>
          </p:nvSpPr>
          <p:spPr>
            <a:xfrm>
              <a:off x="1860069" y="3390126"/>
              <a:ext cx="1531928" cy="132612"/>
            </a:xfrm>
            <a:custGeom>
              <a:rect b="b" l="l" r="r" t="t"/>
              <a:pathLst>
                <a:path extrusionOk="0" h="5562" w="64252">
                  <a:moveTo>
                    <a:pt x="159" y="1"/>
                  </a:moveTo>
                  <a:cubicBezTo>
                    <a:pt x="71" y="1"/>
                    <a:pt x="0" y="72"/>
                    <a:pt x="0" y="159"/>
                  </a:cubicBezTo>
                  <a:lnTo>
                    <a:pt x="0" y="5420"/>
                  </a:lnTo>
                  <a:cubicBezTo>
                    <a:pt x="0" y="5508"/>
                    <a:pt x="71" y="5562"/>
                    <a:pt x="159" y="5562"/>
                  </a:cubicBezTo>
                  <a:lnTo>
                    <a:pt x="64091" y="5562"/>
                  </a:lnTo>
                  <a:cubicBezTo>
                    <a:pt x="64180" y="5562"/>
                    <a:pt x="64251" y="5508"/>
                    <a:pt x="64251" y="5420"/>
                  </a:cubicBezTo>
                  <a:lnTo>
                    <a:pt x="64251" y="159"/>
                  </a:lnTo>
                  <a:cubicBezTo>
                    <a:pt x="64251" y="72"/>
                    <a:pt x="64180" y="1"/>
                    <a:pt x="64091" y="1"/>
                  </a:cubicBezTo>
                  <a:close/>
                </a:path>
              </a:pathLst>
            </a:custGeom>
            <a:solidFill>
              <a:srgbClr val="3434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4"/>
            <p:cNvSpPr/>
            <p:nvPr/>
          </p:nvSpPr>
          <p:spPr>
            <a:xfrm>
              <a:off x="1860069" y="3390126"/>
              <a:ext cx="1531928" cy="104311"/>
            </a:xfrm>
            <a:custGeom>
              <a:rect b="b" l="l" r="r" t="t"/>
              <a:pathLst>
                <a:path extrusionOk="0" h="4375" w="64252">
                  <a:moveTo>
                    <a:pt x="159" y="1"/>
                  </a:moveTo>
                  <a:cubicBezTo>
                    <a:pt x="71" y="1"/>
                    <a:pt x="0" y="72"/>
                    <a:pt x="0" y="159"/>
                  </a:cubicBezTo>
                  <a:lnTo>
                    <a:pt x="0" y="4216"/>
                  </a:lnTo>
                  <a:cubicBezTo>
                    <a:pt x="0" y="4303"/>
                    <a:pt x="71" y="4374"/>
                    <a:pt x="159" y="4374"/>
                  </a:cubicBezTo>
                  <a:lnTo>
                    <a:pt x="64091" y="4374"/>
                  </a:lnTo>
                  <a:cubicBezTo>
                    <a:pt x="64180" y="4374"/>
                    <a:pt x="64251" y="4303"/>
                    <a:pt x="64251" y="4216"/>
                  </a:cubicBezTo>
                  <a:lnTo>
                    <a:pt x="64251" y="159"/>
                  </a:lnTo>
                  <a:cubicBezTo>
                    <a:pt x="64251" y="72"/>
                    <a:pt x="64180" y="1"/>
                    <a:pt x="640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4"/>
            <p:cNvSpPr/>
            <p:nvPr/>
          </p:nvSpPr>
          <p:spPr>
            <a:xfrm>
              <a:off x="694647" y="862092"/>
              <a:ext cx="3785426" cy="2225674"/>
            </a:xfrm>
            <a:custGeom>
              <a:rect b="b" l="l" r="r" t="t"/>
              <a:pathLst>
                <a:path extrusionOk="0" h="93349" w="158768">
                  <a:moveTo>
                    <a:pt x="5384" y="0"/>
                  </a:moveTo>
                  <a:cubicBezTo>
                    <a:pt x="2426" y="0"/>
                    <a:pt x="0" y="2409"/>
                    <a:pt x="0" y="5384"/>
                  </a:cubicBezTo>
                  <a:lnTo>
                    <a:pt x="0" y="87965"/>
                  </a:lnTo>
                  <a:cubicBezTo>
                    <a:pt x="0" y="90940"/>
                    <a:pt x="2426" y="93349"/>
                    <a:pt x="5384" y="93349"/>
                  </a:cubicBezTo>
                  <a:lnTo>
                    <a:pt x="153384" y="93349"/>
                  </a:lnTo>
                  <a:cubicBezTo>
                    <a:pt x="156359" y="93349"/>
                    <a:pt x="158767" y="90940"/>
                    <a:pt x="158767" y="87965"/>
                  </a:cubicBezTo>
                  <a:lnTo>
                    <a:pt x="158767" y="5384"/>
                  </a:lnTo>
                  <a:cubicBezTo>
                    <a:pt x="158767" y="2409"/>
                    <a:pt x="156359" y="0"/>
                    <a:pt x="1533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4"/>
            <p:cNvSpPr/>
            <p:nvPr/>
          </p:nvSpPr>
          <p:spPr>
            <a:xfrm>
              <a:off x="760525" y="951599"/>
              <a:ext cx="3654125" cy="1778102"/>
            </a:xfrm>
            <a:custGeom>
              <a:rect b="b" l="l" r="r" t="t"/>
              <a:pathLst>
                <a:path extrusionOk="0" h="74577" w="153261">
                  <a:moveTo>
                    <a:pt x="248" y="0"/>
                  </a:moveTo>
                  <a:cubicBezTo>
                    <a:pt x="106" y="0"/>
                    <a:pt x="0" y="125"/>
                    <a:pt x="0" y="248"/>
                  </a:cubicBezTo>
                  <a:lnTo>
                    <a:pt x="0" y="74329"/>
                  </a:lnTo>
                  <a:cubicBezTo>
                    <a:pt x="0" y="74470"/>
                    <a:pt x="106" y="74577"/>
                    <a:pt x="248" y="74577"/>
                  </a:cubicBezTo>
                  <a:lnTo>
                    <a:pt x="153012" y="74577"/>
                  </a:lnTo>
                  <a:cubicBezTo>
                    <a:pt x="153154" y="74577"/>
                    <a:pt x="153260" y="74470"/>
                    <a:pt x="153260" y="74329"/>
                  </a:cubicBezTo>
                  <a:lnTo>
                    <a:pt x="153260" y="248"/>
                  </a:lnTo>
                  <a:cubicBezTo>
                    <a:pt x="153260" y="125"/>
                    <a:pt x="153154" y="0"/>
                    <a:pt x="1530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3" name="Google Shape;1083;p54"/>
            <p:cNvPicPr preferRelativeResize="0"/>
            <p:nvPr/>
          </p:nvPicPr>
          <p:blipFill rotWithShape="1">
            <a:blip r:embed="rId3">
              <a:alphaModFix/>
            </a:blip>
            <a:srcRect b="32423" l="0" r="0" t="0"/>
            <a:stretch/>
          </p:blipFill>
          <p:spPr>
            <a:xfrm>
              <a:off x="760406" y="951599"/>
              <a:ext cx="3654201" cy="1778144"/>
            </a:xfrm>
            <a:prstGeom prst="rect">
              <a:avLst/>
            </a:prstGeom>
            <a:noFill/>
            <a:ln>
              <a:noFill/>
            </a:ln>
          </p:spPr>
        </p:pic>
      </p:grpSp>
      <p:sp>
        <p:nvSpPr>
          <p:cNvPr id="1084" name="Google Shape;1084;p54"/>
          <p:cNvSpPr txBox="1"/>
          <p:nvPr>
            <p:ph idx="2"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DESKTOP SOFTWARE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55"/>
          <p:cNvSpPr txBox="1"/>
          <p:nvPr>
            <p:ph idx="2" type="title"/>
          </p:nvPr>
        </p:nvSpPr>
        <p:spPr>
          <a:xfrm>
            <a:off x="1053000" y="1347000"/>
            <a:ext cx="1241100" cy="972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Mercury is the closest planet to the Sun</a:t>
            </a:r>
            <a:endParaRPr/>
          </a:p>
        </p:txBody>
      </p:sp>
      <p:grpSp>
        <p:nvGrpSpPr>
          <p:cNvPr id="1090" name="Google Shape;1090;p55"/>
          <p:cNvGrpSpPr/>
          <p:nvPr/>
        </p:nvGrpSpPr>
        <p:grpSpPr>
          <a:xfrm>
            <a:off x="5336561" y="1146602"/>
            <a:ext cx="2509078" cy="3421081"/>
            <a:chOff x="5221614" y="994198"/>
            <a:chExt cx="2624010" cy="3577788"/>
          </a:xfrm>
        </p:grpSpPr>
        <p:grpSp>
          <p:nvGrpSpPr>
            <p:cNvPr id="1091" name="Google Shape;1091;p55"/>
            <p:cNvGrpSpPr/>
            <p:nvPr/>
          </p:nvGrpSpPr>
          <p:grpSpPr>
            <a:xfrm>
              <a:off x="5221614" y="994198"/>
              <a:ext cx="2624010" cy="3577788"/>
              <a:chOff x="5141625" y="994188"/>
              <a:chExt cx="2290911" cy="3123615"/>
            </a:xfrm>
          </p:grpSpPr>
          <p:pic>
            <p:nvPicPr>
              <p:cNvPr id="1092" name="Google Shape;1092;p55"/>
              <p:cNvPicPr preferRelativeResize="0"/>
              <p:nvPr/>
            </p:nvPicPr>
            <p:blipFill rotWithShape="1">
              <a:blip r:embed="rId3">
                <a:alphaModFix/>
              </a:blip>
              <a:srcRect b="2827" l="0" r="0" t="0"/>
              <a:stretch/>
            </p:blipFill>
            <p:spPr>
              <a:xfrm rot="-11">
                <a:off x="5226600" y="1133953"/>
                <a:ext cx="2138050" cy="2816691"/>
              </a:xfrm>
              <a:prstGeom prst="rect">
                <a:avLst/>
              </a:prstGeom>
              <a:noFill/>
              <a:ln>
                <a:noFill/>
              </a:ln>
            </p:spPr>
          </p:pic>
          <p:sp>
            <p:nvSpPr>
              <p:cNvPr id="1093" name="Google Shape;1093;p55"/>
              <p:cNvSpPr/>
              <p:nvPr/>
            </p:nvSpPr>
            <p:spPr>
              <a:xfrm>
                <a:off x="6004177" y="3885540"/>
                <a:ext cx="565790" cy="24919"/>
              </a:xfrm>
              <a:custGeom>
                <a:rect b="b" l="l" r="r" t="t"/>
                <a:pathLst>
                  <a:path extrusionOk="0" h="674" w="15303">
                    <a:moveTo>
                      <a:pt x="337" y="1"/>
                    </a:moveTo>
                    <a:cubicBezTo>
                      <a:pt x="143" y="1"/>
                      <a:pt x="1" y="161"/>
                      <a:pt x="1" y="338"/>
                    </a:cubicBezTo>
                    <a:cubicBezTo>
                      <a:pt x="1" y="532"/>
                      <a:pt x="143" y="674"/>
                      <a:pt x="337" y="674"/>
                    </a:cubicBezTo>
                    <a:lnTo>
                      <a:pt x="14965" y="674"/>
                    </a:lnTo>
                    <a:cubicBezTo>
                      <a:pt x="15160" y="674"/>
                      <a:pt x="15302" y="532"/>
                      <a:pt x="15302" y="338"/>
                    </a:cubicBezTo>
                    <a:cubicBezTo>
                      <a:pt x="15302" y="161"/>
                      <a:pt x="15160" y="1"/>
                      <a:pt x="149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5"/>
              <p:cNvSpPr/>
              <p:nvPr/>
            </p:nvSpPr>
            <p:spPr>
              <a:xfrm>
                <a:off x="5141625" y="994188"/>
                <a:ext cx="2290911" cy="3123615"/>
              </a:xfrm>
              <a:custGeom>
                <a:rect b="b" l="l" r="r" t="t"/>
                <a:pathLst>
                  <a:path extrusionOk="0" h="81498" w="59772">
                    <a:moveTo>
                      <a:pt x="52541" y="4102"/>
                    </a:moveTo>
                    <a:cubicBezTo>
                      <a:pt x="54575" y="4102"/>
                      <a:pt x="56209" y="5771"/>
                      <a:pt x="56209" y="7822"/>
                    </a:cubicBezTo>
                    <a:lnTo>
                      <a:pt x="56209" y="73451"/>
                    </a:lnTo>
                    <a:cubicBezTo>
                      <a:pt x="56209" y="75502"/>
                      <a:pt x="54575" y="77170"/>
                      <a:pt x="52541" y="77170"/>
                    </a:cubicBezTo>
                    <a:lnTo>
                      <a:pt x="7213" y="77170"/>
                    </a:lnTo>
                    <a:cubicBezTo>
                      <a:pt x="5197" y="77170"/>
                      <a:pt x="3563" y="75502"/>
                      <a:pt x="3563" y="73451"/>
                    </a:cubicBezTo>
                    <a:lnTo>
                      <a:pt x="3563" y="7822"/>
                    </a:lnTo>
                    <a:cubicBezTo>
                      <a:pt x="3563" y="5771"/>
                      <a:pt x="5197" y="4102"/>
                      <a:pt x="7213" y="4102"/>
                    </a:cubicBezTo>
                    <a:lnTo>
                      <a:pt x="16876" y="4102"/>
                    </a:lnTo>
                    <a:cubicBezTo>
                      <a:pt x="16946" y="5597"/>
                      <a:pt x="18162" y="6779"/>
                      <a:pt x="19640" y="6779"/>
                    </a:cubicBezTo>
                    <a:lnTo>
                      <a:pt x="39958" y="6779"/>
                    </a:lnTo>
                    <a:cubicBezTo>
                      <a:pt x="41436" y="6779"/>
                      <a:pt x="42652" y="5597"/>
                      <a:pt x="42722" y="4102"/>
                    </a:cubicBezTo>
                    <a:close/>
                    <a:moveTo>
                      <a:pt x="4519" y="1"/>
                    </a:moveTo>
                    <a:cubicBezTo>
                      <a:pt x="2033" y="1"/>
                      <a:pt x="0" y="2034"/>
                      <a:pt x="0" y="4520"/>
                    </a:cubicBezTo>
                    <a:lnTo>
                      <a:pt x="0" y="76962"/>
                    </a:lnTo>
                    <a:cubicBezTo>
                      <a:pt x="0" y="79447"/>
                      <a:pt x="2033" y="81498"/>
                      <a:pt x="4519" y="81498"/>
                    </a:cubicBezTo>
                    <a:lnTo>
                      <a:pt x="55236" y="81498"/>
                    </a:lnTo>
                    <a:cubicBezTo>
                      <a:pt x="57738" y="81498"/>
                      <a:pt x="59771" y="79447"/>
                      <a:pt x="59771" y="76962"/>
                    </a:cubicBezTo>
                    <a:lnTo>
                      <a:pt x="59771" y="4520"/>
                    </a:lnTo>
                    <a:cubicBezTo>
                      <a:pt x="59771" y="2034"/>
                      <a:pt x="57738" y="1"/>
                      <a:pt x="552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5" name="Google Shape;1095;p55"/>
            <p:cNvSpPr/>
            <p:nvPr/>
          </p:nvSpPr>
          <p:spPr>
            <a:xfrm>
              <a:off x="6523825" y="1141700"/>
              <a:ext cx="44700" cy="44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55"/>
          <p:cNvGrpSpPr/>
          <p:nvPr/>
        </p:nvGrpSpPr>
        <p:grpSpPr>
          <a:xfrm>
            <a:off x="4444223" y="3789720"/>
            <a:ext cx="938242" cy="777954"/>
            <a:chOff x="993137" y="3474436"/>
            <a:chExt cx="935063" cy="775318"/>
          </a:xfrm>
        </p:grpSpPr>
        <p:sp>
          <p:nvSpPr>
            <p:cNvPr id="1097" name="Google Shape;1097;p55"/>
            <p:cNvSpPr/>
            <p:nvPr/>
          </p:nvSpPr>
          <p:spPr>
            <a:xfrm>
              <a:off x="1870758" y="3620110"/>
              <a:ext cx="57441" cy="26085"/>
            </a:xfrm>
            <a:custGeom>
              <a:rect b="b" l="l" r="r" t="t"/>
              <a:pathLst>
                <a:path extrusionOk="0" h="188" w="414">
                  <a:moveTo>
                    <a:pt x="174" y="0"/>
                  </a:moveTo>
                  <a:cubicBezTo>
                    <a:pt x="105" y="0"/>
                    <a:pt x="36" y="17"/>
                    <a:pt x="1" y="50"/>
                  </a:cubicBezTo>
                  <a:lnTo>
                    <a:pt x="1" y="122"/>
                  </a:lnTo>
                  <a:cubicBezTo>
                    <a:pt x="1" y="122"/>
                    <a:pt x="1" y="188"/>
                    <a:pt x="138" y="188"/>
                  </a:cubicBezTo>
                  <a:cubicBezTo>
                    <a:pt x="276" y="188"/>
                    <a:pt x="276" y="122"/>
                    <a:pt x="276" y="122"/>
                  </a:cubicBezTo>
                  <a:lnTo>
                    <a:pt x="413" y="122"/>
                  </a:lnTo>
                  <a:lnTo>
                    <a:pt x="347" y="50"/>
                  </a:lnTo>
                  <a:cubicBezTo>
                    <a:pt x="312" y="17"/>
                    <a:pt x="243" y="0"/>
                    <a:pt x="174" y="0"/>
                  </a:cubicBezTo>
                  <a:close/>
                </a:path>
              </a:pathLst>
            </a:custGeom>
            <a:solidFill>
              <a:srgbClr val="FBC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5"/>
            <p:cNvSpPr/>
            <p:nvPr/>
          </p:nvSpPr>
          <p:spPr>
            <a:xfrm>
              <a:off x="1679839" y="3605680"/>
              <a:ext cx="57441" cy="88660"/>
            </a:xfrm>
            <a:custGeom>
              <a:rect b="b" l="l" r="r" t="t"/>
              <a:pathLst>
                <a:path extrusionOk="0" h="639" w="414">
                  <a:moveTo>
                    <a:pt x="177" y="1"/>
                  </a:moveTo>
                  <a:cubicBezTo>
                    <a:pt x="84" y="1"/>
                    <a:pt x="1" y="16"/>
                    <a:pt x="1" y="16"/>
                  </a:cubicBezTo>
                  <a:lnTo>
                    <a:pt x="1" y="429"/>
                  </a:lnTo>
                  <a:cubicBezTo>
                    <a:pt x="72" y="567"/>
                    <a:pt x="210" y="638"/>
                    <a:pt x="210" y="638"/>
                  </a:cubicBezTo>
                  <a:lnTo>
                    <a:pt x="347" y="638"/>
                  </a:lnTo>
                  <a:cubicBezTo>
                    <a:pt x="347" y="567"/>
                    <a:pt x="414" y="501"/>
                    <a:pt x="414" y="429"/>
                  </a:cubicBezTo>
                  <a:lnTo>
                    <a:pt x="414" y="154"/>
                  </a:lnTo>
                  <a:lnTo>
                    <a:pt x="414" y="88"/>
                  </a:lnTo>
                  <a:cubicBezTo>
                    <a:pt x="380" y="18"/>
                    <a:pt x="273" y="1"/>
                    <a:pt x="177" y="1"/>
                  </a:cubicBezTo>
                  <a:close/>
                </a:path>
              </a:pathLst>
            </a:custGeom>
            <a:solidFill>
              <a:srgbClr val="FCD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5"/>
            <p:cNvSpPr/>
            <p:nvPr/>
          </p:nvSpPr>
          <p:spPr>
            <a:xfrm>
              <a:off x="1670682" y="3600963"/>
              <a:ext cx="85746" cy="81167"/>
            </a:xfrm>
            <a:custGeom>
              <a:rect b="b" l="l" r="r" t="t"/>
              <a:pathLst>
                <a:path extrusionOk="0" h="585" w="618">
                  <a:moveTo>
                    <a:pt x="248" y="1"/>
                  </a:moveTo>
                  <a:cubicBezTo>
                    <a:pt x="171" y="1"/>
                    <a:pt x="103" y="17"/>
                    <a:pt x="67" y="50"/>
                  </a:cubicBezTo>
                  <a:cubicBezTo>
                    <a:pt x="1" y="122"/>
                    <a:pt x="1" y="535"/>
                    <a:pt x="1" y="535"/>
                  </a:cubicBezTo>
                  <a:cubicBezTo>
                    <a:pt x="34" y="568"/>
                    <a:pt x="85" y="584"/>
                    <a:pt x="136" y="584"/>
                  </a:cubicBezTo>
                  <a:cubicBezTo>
                    <a:pt x="188" y="584"/>
                    <a:pt x="240" y="568"/>
                    <a:pt x="276" y="535"/>
                  </a:cubicBezTo>
                  <a:cubicBezTo>
                    <a:pt x="276" y="535"/>
                    <a:pt x="413" y="326"/>
                    <a:pt x="413" y="260"/>
                  </a:cubicBezTo>
                  <a:cubicBezTo>
                    <a:pt x="413" y="260"/>
                    <a:pt x="480" y="188"/>
                    <a:pt x="551" y="188"/>
                  </a:cubicBezTo>
                  <a:cubicBezTo>
                    <a:pt x="617" y="122"/>
                    <a:pt x="617" y="50"/>
                    <a:pt x="617" y="50"/>
                  </a:cubicBezTo>
                  <a:lnTo>
                    <a:pt x="480" y="50"/>
                  </a:lnTo>
                  <a:cubicBezTo>
                    <a:pt x="411" y="17"/>
                    <a:pt x="325" y="1"/>
                    <a:pt x="248" y="1"/>
                  </a:cubicBezTo>
                  <a:close/>
                </a:path>
              </a:pathLst>
            </a:custGeom>
            <a:solidFill>
              <a:srgbClr val="4B3E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5"/>
            <p:cNvSpPr/>
            <p:nvPr/>
          </p:nvSpPr>
          <p:spPr>
            <a:xfrm>
              <a:off x="993137" y="3474436"/>
              <a:ext cx="601748" cy="753815"/>
            </a:xfrm>
            <a:custGeom>
              <a:rect b="b" l="l" r="r" t="t"/>
              <a:pathLst>
                <a:path extrusionOk="0" h="5433" w="4337">
                  <a:moveTo>
                    <a:pt x="2135" y="1"/>
                  </a:moveTo>
                  <a:cubicBezTo>
                    <a:pt x="1860" y="1"/>
                    <a:pt x="1651" y="205"/>
                    <a:pt x="1651" y="480"/>
                  </a:cubicBezTo>
                  <a:cubicBezTo>
                    <a:pt x="1651" y="617"/>
                    <a:pt x="1723" y="755"/>
                    <a:pt x="1860" y="892"/>
                  </a:cubicBezTo>
                  <a:cubicBezTo>
                    <a:pt x="1926" y="964"/>
                    <a:pt x="1860" y="1102"/>
                    <a:pt x="1789" y="1102"/>
                  </a:cubicBezTo>
                  <a:lnTo>
                    <a:pt x="413" y="1102"/>
                  </a:lnTo>
                  <a:cubicBezTo>
                    <a:pt x="209" y="1102"/>
                    <a:pt x="0" y="1305"/>
                    <a:pt x="0" y="1514"/>
                  </a:cubicBezTo>
                  <a:lnTo>
                    <a:pt x="0" y="4954"/>
                  </a:lnTo>
                  <a:cubicBezTo>
                    <a:pt x="0" y="5229"/>
                    <a:pt x="209" y="5433"/>
                    <a:pt x="484" y="5433"/>
                  </a:cubicBezTo>
                  <a:lnTo>
                    <a:pt x="3852" y="5433"/>
                  </a:lnTo>
                  <a:cubicBezTo>
                    <a:pt x="4128" y="5433"/>
                    <a:pt x="4337" y="5229"/>
                    <a:pt x="4337" y="4954"/>
                  </a:cubicBezTo>
                  <a:lnTo>
                    <a:pt x="4337" y="3782"/>
                  </a:lnTo>
                  <a:lnTo>
                    <a:pt x="4337" y="3644"/>
                  </a:lnTo>
                  <a:cubicBezTo>
                    <a:pt x="4337" y="3564"/>
                    <a:pt x="4290" y="3531"/>
                    <a:pt x="4237" y="3531"/>
                  </a:cubicBezTo>
                  <a:cubicBezTo>
                    <a:pt x="4199" y="3531"/>
                    <a:pt x="4157" y="3548"/>
                    <a:pt x="4128" y="3578"/>
                  </a:cubicBezTo>
                  <a:cubicBezTo>
                    <a:pt x="4061" y="3716"/>
                    <a:pt x="3852" y="3782"/>
                    <a:pt x="3715" y="3782"/>
                  </a:cubicBezTo>
                  <a:cubicBezTo>
                    <a:pt x="3440" y="3716"/>
                    <a:pt x="3236" y="3507"/>
                    <a:pt x="3236" y="3303"/>
                  </a:cubicBezTo>
                  <a:cubicBezTo>
                    <a:pt x="3236" y="3028"/>
                    <a:pt x="3440" y="2753"/>
                    <a:pt x="3715" y="2753"/>
                  </a:cubicBezTo>
                  <a:cubicBezTo>
                    <a:pt x="3924" y="2753"/>
                    <a:pt x="4061" y="2819"/>
                    <a:pt x="4128" y="2956"/>
                  </a:cubicBezTo>
                  <a:cubicBezTo>
                    <a:pt x="4157" y="2986"/>
                    <a:pt x="4199" y="3004"/>
                    <a:pt x="4237" y="3004"/>
                  </a:cubicBezTo>
                  <a:cubicBezTo>
                    <a:pt x="4290" y="3004"/>
                    <a:pt x="4337" y="2970"/>
                    <a:pt x="4337" y="2890"/>
                  </a:cubicBezTo>
                  <a:lnTo>
                    <a:pt x="4337" y="2819"/>
                  </a:lnTo>
                  <a:lnTo>
                    <a:pt x="4337" y="1580"/>
                  </a:lnTo>
                  <a:cubicBezTo>
                    <a:pt x="4337" y="1305"/>
                    <a:pt x="4128" y="1102"/>
                    <a:pt x="3852" y="1102"/>
                  </a:cubicBezTo>
                  <a:lnTo>
                    <a:pt x="2477" y="1102"/>
                  </a:lnTo>
                  <a:cubicBezTo>
                    <a:pt x="2410" y="1030"/>
                    <a:pt x="2410" y="964"/>
                    <a:pt x="2477" y="892"/>
                  </a:cubicBezTo>
                  <a:cubicBezTo>
                    <a:pt x="2548" y="826"/>
                    <a:pt x="2686" y="689"/>
                    <a:pt x="2686" y="480"/>
                  </a:cubicBezTo>
                  <a:cubicBezTo>
                    <a:pt x="2686" y="205"/>
                    <a:pt x="2410" y="1"/>
                    <a:pt x="2135"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5"/>
            <p:cNvSpPr/>
            <p:nvPr/>
          </p:nvSpPr>
          <p:spPr>
            <a:xfrm>
              <a:off x="1336296" y="3875131"/>
              <a:ext cx="296365" cy="343816"/>
            </a:xfrm>
            <a:custGeom>
              <a:rect b="b" l="l" r="r" t="t"/>
              <a:pathLst>
                <a:path extrusionOk="0" h="2478" w="2136">
                  <a:moveTo>
                    <a:pt x="1514" y="1"/>
                  </a:moveTo>
                  <a:cubicBezTo>
                    <a:pt x="1514" y="1"/>
                    <a:pt x="1035" y="964"/>
                    <a:pt x="826" y="1239"/>
                  </a:cubicBezTo>
                  <a:cubicBezTo>
                    <a:pt x="622" y="1586"/>
                    <a:pt x="0" y="2340"/>
                    <a:pt x="0" y="2340"/>
                  </a:cubicBezTo>
                  <a:lnTo>
                    <a:pt x="138" y="2477"/>
                  </a:lnTo>
                  <a:cubicBezTo>
                    <a:pt x="138" y="2477"/>
                    <a:pt x="1101" y="1652"/>
                    <a:pt x="1239" y="1514"/>
                  </a:cubicBezTo>
                  <a:cubicBezTo>
                    <a:pt x="1723" y="898"/>
                    <a:pt x="2136" y="1"/>
                    <a:pt x="2136" y="1"/>
                  </a:cubicBezTo>
                  <a:lnTo>
                    <a:pt x="2136" y="1"/>
                  </a:lnTo>
                  <a:lnTo>
                    <a:pt x="1860" y="138"/>
                  </a:lnTo>
                  <a:lnTo>
                    <a:pt x="1514" y="1"/>
                  </a:lnTo>
                  <a:close/>
                </a:path>
              </a:pathLst>
            </a:custGeom>
            <a:solidFill>
              <a:srgbClr val="111E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5"/>
            <p:cNvSpPr/>
            <p:nvPr/>
          </p:nvSpPr>
          <p:spPr>
            <a:xfrm>
              <a:off x="1546223" y="3887758"/>
              <a:ext cx="124595" cy="331190"/>
            </a:xfrm>
            <a:custGeom>
              <a:rect b="b" l="l" r="r" t="t"/>
              <a:pathLst>
                <a:path extrusionOk="0" h="2387" w="898">
                  <a:moveTo>
                    <a:pt x="136" y="0"/>
                  </a:moveTo>
                  <a:cubicBezTo>
                    <a:pt x="69" y="0"/>
                    <a:pt x="18" y="13"/>
                    <a:pt x="1" y="47"/>
                  </a:cubicBezTo>
                  <a:cubicBezTo>
                    <a:pt x="1" y="119"/>
                    <a:pt x="72" y="322"/>
                    <a:pt x="72" y="460"/>
                  </a:cubicBezTo>
                  <a:cubicBezTo>
                    <a:pt x="138" y="598"/>
                    <a:pt x="276" y="598"/>
                    <a:pt x="413" y="1219"/>
                  </a:cubicBezTo>
                  <a:cubicBezTo>
                    <a:pt x="485" y="1357"/>
                    <a:pt x="72" y="2249"/>
                    <a:pt x="72" y="2249"/>
                  </a:cubicBezTo>
                  <a:lnTo>
                    <a:pt x="210" y="2386"/>
                  </a:lnTo>
                  <a:cubicBezTo>
                    <a:pt x="210" y="2386"/>
                    <a:pt x="760" y="1698"/>
                    <a:pt x="826" y="1219"/>
                  </a:cubicBezTo>
                  <a:cubicBezTo>
                    <a:pt x="898" y="807"/>
                    <a:pt x="689" y="119"/>
                    <a:pt x="689" y="119"/>
                  </a:cubicBezTo>
                  <a:cubicBezTo>
                    <a:pt x="689" y="119"/>
                    <a:pt x="340" y="0"/>
                    <a:pt x="136" y="0"/>
                  </a:cubicBezTo>
                  <a:close/>
                </a:path>
              </a:pathLst>
            </a:custGeom>
            <a:solidFill>
              <a:srgbClr val="152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5"/>
            <p:cNvSpPr/>
            <p:nvPr/>
          </p:nvSpPr>
          <p:spPr>
            <a:xfrm>
              <a:off x="1528464" y="4199666"/>
              <a:ext cx="66044" cy="50088"/>
            </a:xfrm>
            <a:custGeom>
              <a:rect b="b" l="l" r="r" t="t"/>
              <a:pathLst>
                <a:path extrusionOk="0" h="361" w="476">
                  <a:moveTo>
                    <a:pt x="200" y="1"/>
                  </a:moveTo>
                  <a:lnTo>
                    <a:pt x="63" y="138"/>
                  </a:lnTo>
                  <a:cubicBezTo>
                    <a:pt x="1" y="200"/>
                    <a:pt x="251" y="360"/>
                    <a:pt x="409" y="360"/>
                  </a:cubicBezTo>
                  <a:cubicBezTo>
                    <a:pt x="434" y="360"/>
                    <a:pt x="457" y="356"/>
                    <a:pt x="475" y="347"/>
                  </a:cubicBezTo>
                  <a:cubicBezTo>
                    <a:pt x="266" y="276"/>
                    <a:pt x="338" y="138"/>
                    <a:pt x="338" y="138"/>
                  </a:cubicBezTo>
                  <a:lnTo>
                    <a:pt x="200" y="1"/>
                  </a:lnTo>
                  <a:close/>
                </a:path>
              </a:pathLst>
            </a:custGeom>
            <a:solidFill>
              <a:srgbClr val="152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5"/>
            <p:cNvSpPr/>
            <p:nvPr/>
          </p:nvSpPr>
          <p:spPr>
            <a:xfrm>
              <a:off x="1317148" y="4190509"/>
              <a:ext cx="67293" cy="57441"/>
            </a:xfrm>
            <a:custGeom>
              <a:rect b="b" l="l" r="r" t="t"/>
              <a:pathLst>
                <a:path extrusionOk="0" h="414" w="485">
                  <a:moveTo>
                    <a:pt x="138" y="0"/>
                  </a:moveTo>
                  <a:cubicBezTo>
                    <a:pt x="138" y="0"/>
                    <a:pt x="1" y="138"/>
                    <a:pt x="1" y="204"/>
                  </a:cubicBezTo>
                  <a:cubicBezTo>
                    <a:pt x="1" y="276"/>
                    <a:pt x="276" y="413"/>
                    <a:pt x="485" y="413"/>
                  </a:cubicBezTo>
                  <a:cubicBezTo>
                    <a:pt x="210" y="276"/>
                    <a:pt x="276" y="138"/>
                    <a:pt x="276" y="138"/>
                  </a:cubicBezTo>
                  <a:lnTo>
                    <a:pt x="138" y="0"/>
                  </a:lnTo>
                  <a:close/>
                </a:path>
              </a:pathLst>
            </a:custGeom>
            <a:solidFill>
              <a:srgbClr val="111E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5"/>
            <p:cNvSpPr/>
            <p:nvPr/>
          </p:nvSpPr>
          <p:spPr>
            <a:xfrm>
              <a:off x="1651673" y="3636899"/>
              <a:ext cx="248219" cy="142910"/>
            </a:xfrm>
            <a:custGeom>
              <a:rect b="b" l="l" r="r" t="t"/>
              <a:pathLst>
                <a:path extrusionOk="0" h="1030" w="1789">
                  <a:moveTo>
                    <a:pt x="1580" y="1"/>
                  </a:moveTo>
                  <a:cubicBezTo>
                    <a:pt x="1514" y="138"/>
                    <a:pt x="1167" y="413"/>
                    <a:pt x="1029" y="479"/>
                  </a:cubicBezTo>
                  <a:cubicBezTo>
                    <a:pt x="989" y="500"/>
                    <a:pt x="930" y="509"/>
                    <a:pt x="861" y="509"/>
                  </a:cubicBezTo>
                  <a:cubicBezTo>
                    <a:pt x="696" y="509"/>
                    <a:pt x="469" y="460"/>
                    <a:pt x="275" y="413"/>
                  </a:cubicBezTo>
                  <a:cubicBezTo>
                    <a:pt x="66" y="413"/>
                    <a:pt x="0" y="551"/>
                    <a:pt x="66" y="755"/>
                  </a:cubicBezTo>
                  <a:cubicBezTo>
                    <a:pt x="66" y="826"/>
                    <a:pt x="204" y="1030"/>
                    <a:pt x="275" y="1030"/>
                  </a:cubicBezTo>
                  <a:cubicBezTo>
                    <a:pt x="341" y="1030"/>
                    <a:pt x="754" y="1030"/>
                    <a:pt x="1029" y="892"/>
                  </a:cubicBezTo>
                  <a:cubicBezTo>
                    <a:pt x="1376" y="755"/>
                    <a:pt x="1789" y="204"/>
                    <a:pt x="1717" y="67"/>
                  </a:cubicBezTo>
                  <a:cubicBezTo>
                    <a:pt x="1717" y="67"/>
                    <a:pt x="1651" y="1"/>
                    <a:pt x="1580"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5"/>
            <p:cNvSpPr/>
            <p:nvPr/>
          </p:nvSpPr>
          <p:spPr>
            <a:xfrm>
              <a:off x="1660830" y="3643836"/>
              <a:ext cx="48145" cy="69512"/>
            </a:xfrm>
            <a:custGeom>
              <a:rect b="b" l="l" r="r" t="t"/>
              <a:pathLst>
                <a:path extrusionOk="0" h="501" w="347">
                  <a:moveTo>
                    <a:pt x="201" y="1"/>
                  </a:moveTo>
                  <a:cubicBezTo>
                    <a:pt x="192" y="1"/>
                    <a:pt x="174" y="18"/>
                    <a:pt x="138" y="88"/>
                  </a:cubicBezTo>
                  <a:cubicBezTo>
                    <a:pt x="138" y="154"/>
                    <a:pt x="0" y="429"/>
                    <a:pt x="0" y="429"/>
                  </a:cubicBezTo>
                  <a:lnTo>
                    <a:pt x="275" y="501"/>
                  </a:lnTo>
                  <a:lnTo>
                    <a:pt x="347" y="154"/>
                  </a:lnTo>
                  <a:lnTo>
                    <a:pt x="209" y="17"/>
                  </a:lnTo>
                  <a:cubicBezTo>
                    <a:pt x="209" y="17"/>
                    <a:pt x="209" y="1"/>
                    <a:pt x="201" y="1"/>
                  </a:cubicBezTo>
                  <a:close/>
                </a:path>
              </a:pathLst>
            </a:custGeom>
            <a:solidFill>
              <a:srgbClr val="FCD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5"/>
            <p:cNvSpPr/>
            <p:nvPr/>
          </p:nvSpPr>
          <p:spPr>
            <a:xfrm>
              <a:off x="1521804" y="3699058"/>
              <a:ext cx="232125" cy="211174"/>
            </a:xfrm>
            <a:custGeom>
              <a:rect b="b" l="l" r="r" t="t"/>
              <a:pathLst>
                <a:path extrusionOk="0" h="1522" w="1673">
                  <a:moveTo>
                    <a:pt x="1215" y="0"/>
                  </a:moveTo>
                  <a:cubicBezTo>
                    <a:pt x="1135" y="0"/>
                    <a:pt x="1059" y="13"/>
                    <a:pt x="1002" y="31"/>
                  </a:cubicBezTo>
                  <a:cubicBezTo>
                    <a:pt x="1002" y="31"/>
                    <a:pt x="661" y="31"/>
                    <a:pt x="523" y="307"/>
                  </a:cubicBezTo>
                  <a:cubicBezTo>
                    <a:pt x="248" y="928"/>
                    <a:pt x="248" y="1066"/>
                    <a:pt x="39" y="1407"/>
                  </a:cubicBezTo>
                  <a:cubicBezTo>
                    <a:pt x="0" y="1488"/>
                    <a:pt x="247" y="1522"/>
                    <a:pt x="484" y="1522"/>
                  </a:cubicBezTo>
                  <a:cubicBezTo>
                    <a:pt x="649" y="1522"/>
                    <a:pt x="808" y="1506"/>
                    <a:pt x="865" y="1479"/>
                  </a:cubicBezTo>
                  <a:cubicBezTo>
                    <a:pt x="1002" y="1407"/>
                    <a:pt x="1553" y="719"/>
                    <a:pt x="1624" y="444"/>
                  </a:cubicBezTo>
                  <a:cubicBezTo>
                    <a:pt x="1672" y="95"/>
                    <a:pt x="1431" y="0"/>
                    <a:pt x="1215"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5"/>
            <p:cNvSpPr/>
            <p:nvPr/>
          </p:nvSpPr>
          <p:spPr>
            <a:xfrm>
              <a:off x="1374452" y="3808670"/>
              <a:ext cx="38294" cy="38294"/>
            </a:xfrm>
            <a:custGeom>
              <a:rect b="b" l="l" r="r" t="t"/>
              <a:pathLst>
                <a:path extrusionOk="0" h="276" w="276">
                  <a:moveTo>
                    <a:pt x="138" y="1"/>
                  </a:moveTo>
                  <a:cubicBezTo>
                    <a:pt x="72" y="1"/>
                    <a:pt x="0" y="67"/>
                    <a:pt x="0" y="204"/>
                  </a:cubicBezTo>
                  <a:cubicBezTo>
                    <a:pt x="0" y="276"/>
                    <a:pt x="72" y="276"/>
                    <a:pt x="72" y="276"/>
                  </a:cubicBezTo>
                  <a:cubicBezTo>
                    <a:pt x="138" y="276"/>
                    <a:pt x="210" y="204"/>
                    <a:pt x="210" y="204"/>
                  </a:cubicBezTo>
                  <a:lnTo>
                    <a:pt x="276" y="67"/>
                  </a:lnTo>
                  <a:lnTo>
                    <a:pt x="138" y="1"/>
                  </a:lnTo>
                  <a:close/>
                </a:path>
              </a:pathLst>
            </a:custGeom>
            <a:solidFill>
              <a:srgbClr val="FBC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5"/>
            <p:cNvSpPr/>
            <p:nvPr/>
          </p:nvSpPr>
          <p:spPr>
            <a:xfrm>
              <a:off x="1384303" y="3798819"/>
              <a:ext cx="28443" cy="19147"/>
            </a:xfrm>
            <a:custGeom>
              <a:rect b="b" l="l" r="r" t="t"/>
              <a:pathLst>
                <a:path extrusionOk="0" h="138" w="205">
                  <a:moveTo>
                    <a:pt x="67" y="0"/>
                  </a:moveTo>
                  <a:cubicBezTo>
                    <a:pt x="67" y="0"/>
                    <a:pt x="1" y="72"/>
                    <a:pt x="67" y="72"/>
                  </a:cubicBezTo>
                  <a:lnTo>
                    <a:pt x="67" y="0"/>
                  </a:lnTo>
                  <a:close/>
                  <a:moveTo>
                    <a:pt x="67" y="72"/>
                  </a:moveTo>
                  <a:lnTo>
                    <a:pt x="67" y="138"/>
                  </a:lnTo>
                  <a:lnTo>
                    <a:pt x="205" y="138"/>
                  </a:lnTo>
                  <a:cubicBezTo>
                    <a:pt x="205" y="138"/>
                    <a:pt x="139" y="72"/>
                    <a:pt x="67" y="72"/>
                  </a:cubicBezTo>
                  <a:close/>
                </a:path>
              </a:pathLst>
            </a:custGeom>
            <a:solidFill>
              <a:srgbClr val="FBC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5"/>
            <p:cNvSpPr/>
            <p:nvPr/>
          </p:nvSpPr>
          <p:spPr>
            <a:xfrm>
              <a:off x="1403450" y="3703360"/>
              <a:ext cx="257515" cy="147766"/>
            </a:xfrm>
            <a:custGeom>
              <a:rect b="b" l="l" r="r" t="t"/>
              <a:pathLst>
                <a:path extrusionOk="0" h="1065" w="1856">
                  <a:moveTo>
                    <a:pt x="1652" y="0"/>
                  </a:moveTo>
                  <a:cubicBezTo>
                    <a:pt x="1376" y="138"/>
                    <a:pt x="688" y="688"/>
                    <a:pt x="479" y="760"/>
                  </a:cubicBezTo>
                  <a:cubicBezTo>
                    <a:pt x="411" y="782"/>
                    <a:pt x="351" y="789"/>
                    <a:pt x="298" y="789"/>
                  </a:cubicBezTo>
                  <a:cubicBezTo>
                    <a:pt x="191" y="789"/>
                    <a:pt x="114" y="760"/>
                    <a:pt x="67" y="760"/>
                  </a:cubicBezTo>
                  <a:cubicBezTo>
                    <a:pt x="1" y="826"/>
                    <a:pt x="1" y="897"/>
                    <a:pt x="1" y="963"/>
                  </a:cubicBezTo>
                  <a:cubicBezTo>
                    <a:pt x="1" y="1035"/>
                    <a:pt x="1" y="1035"/>
                    <a:pt x="67" y="1035"/>
                  </a:cubicBezTo>
                  <a:cubicBezTo>
                    <a:pt x="158" y="1035"/>
                    <a:pt x="311" y="1064"/>
                    <a:pt x="465" y="1064"/>
                  </a:cubicBezTo>
                  <a:cubicBezTo>
                    <a:pt x="542" y="1064"/>
                    <a:pt x="619" y="1057"/>
                    <a:pt x="688" y="1035"/>
                  </a:cubicBezTo>
                  <a:cubicBezTo>
                    <a:pt x="1030" y="963"/>
                    <a:pt x="1652" y="485"/>
                    <a:pt x="1718" y="347"/>
                  </a:cubicBezTo>
                  <a:cubicBezTo>
                    <a:pt x="1718" y="138"/>
                    <a:pt x="1855" y="0"/>
                    <a:pt x="1652"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5"/>
            <p:cNvSpPr/>
            <p:nvPr/>
          </p:nvSpPr>
          <p:spPr>
            <a:xfrm>
              <a:off x="1708838" y="3646056"/>
              <a:ext cx="9296" cy="29137"/>
            </a:xfrm>
            <a:custGeom>
              <a:rect b="b" l="l" r="r" t="t"/>
              <a:pathLst>
                <a:path extrusionOk="0" h="210" w="67">
                  <a:moveTo>
                    <a:pt x="67" y="1"/>
                  </a:moveTo>
                  <a:cubicBezTo>
                    <a:pt x="1" y="1"/>
                    <a:pt x="1" y="72"/>
                    <a:pt x="1" y="138"/>
                  </a:cubicBezTo>
                  <a:cubicBezTo>
                    <a:pt x="1" y="210"/>
                    <a:pt x="67" y="210"/>
                    <a:pt x="67" y="210"/>
                  </a:cubicBezTo>
                  <a:lnTo>
                    <a:pt x="67" y="72"/>
                  </a:lnTo>
                  <a:lnTo>
                    <a:pt x="67" y="1"/>
                  </a:lnTo>
                  <a:close/>
                </a:path>
              </a:pathLst>
            </a:custGeom>
            <a:solidFill>
              <a:srgbClr val="FCD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2" name="Google Shape;1112;p55"/>
          <p:cNvSpPr txBox="1"/>
          <p:nvPr>
            <p:ph idx="1" type="subTitle"/>
          </p:nvPr>
        </p:nvSpPr>
        <p:spPr>
          <a:xfrm>
            <a:off x="801300" y="2438150"/>
            <a:ext cx="1492800" cy="493800"/>
          </a:xfrm>
          <a:prstGeom prst="rect">
            <a:avLst/>
          </a:prstGeom>
        </p:spPr>
        <p:txBody>
          <a:bodyPr anchorCtr="0" anchor="t" bIns="91425" lIns="91425" spcFirstLastPara="1" rIns="91425" wrap="square" tIns="91425">
            <a:noAutofit/>
          </a:bodyPr>
          <a:lstStyle/>
          <a:p>
            <a:pPr indent="0" lvl="0" marL="0" rtl="0" algn="r">
              <a:lnSpc>
                <a:spcPct val="90000"/>
              </a:lnSpc>
              <a:spcBef>
                <a:spcPts val="0"/>
              </a:spcBef>
              <a:spcAft>
                <a:spcPts val="1600"/>
              </a:spcAft>
              <a:buNone/>
            </a:pPr>
            <a:r>
              <a:rPr lang="en" sz="1200"/>
              <a:t>You can replace the image on the screen with your own work</a:t>
            </a:r>
            <a:endParaRPr sz="1200"/>
          </a:p>
        </p:txBody>
      </p:sp>
      <p:sp>
        <p:nvSpPr>
          <p:cNvPr id="1113" name="Google Shape;1113;p55"/>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TABLET APP</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56"/>
          <p:cNvSpPr txBox="1"/>
          <p:nvPr>
            <p:ph idx="2" type="title"/>
          </p:nvPr>
        </p:nvSpPr>
        <p:spPr>
          <a:xfrm>
            <a:off x="6761500" y="1454475"/>
            <a:ext cx="1499400" cy="97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a:t>
            </a:r>
            <a:endParaRPr/>
          </a:p>
          <a:p>
            <a:pPr indent="0" lvl="0" marL="0" rtl="0" algn="l">
              <a:spcBef>
                <a:spcPts val="1600"/>
              </a:spcBef>
              <a:spcAft>
                <a:spcPts val="1600"/>
              </a:spcAft>
              <a:buNone/>
            </a:pPr>
            <a:r>
              <a:t/>
            </a:r>
            <a:endParaRPr/>
          </a:p>
        </p:txBody>
      </p:sp>
      <p:grpSp>
        <p:nvGrpSpPr>
          <p:cNvPr id="1119" name="Google Shape;1119;p56"/>
          <p:cNvGrpSpPr/>
          <p:nvPr/>
        </p:nvGrpSpPr>
        <p:grpSpPr>
          <a:xfrm>
            <a:off x="3254946" y="3745126"/>
            <a:ext cx="458479" cy="826868"/>
            <a:chOff x="4643441" y="3337154"/>
            <a:chExt cx="768229" cy="1385967"/>
          </a:xfrm>
        </p:grpSpPr>
        <p:sp>
          <p:nvSpPr>
            <p:cNvPr id="1120" name="Google Shape;1120;p56"/>
            <p:cNvSpPr/>
            <p:nvPr/>
          </p:nvSpPr>
          <p:spPr>
            <a:xfrm>
              <a:off x="5005148" y="3433712"/>
              <a:ext cx="35567" cy="42758"/>
            </a:xfrm>
            <a:custGeom>
              <a:rect b="b" l="l" r="r" t="t"/>
              <a:pathLst>
                <a:path extrusionOk="0" h="333" w="277">
                  <a:moveTo>
                    <a:pt x="89" y="1"/>
                  </a:moveTo>
                  <a:cubicBezTo>
                    <a:pt x="1" y="1"/>
                    <a:pt x="1" y="152"/>
                    <a:pt x="1" y="152"/>
                  </a:cubicBezTo>
                  <a:cubicBezTo>
                    <a:pt x="1" y="284"/>
                    <a:pt x="84" y="332"/>
                    <a:pt x="162" y="332"/>
                  </a:cubicBezTo>
                  <a:cubicBezTo>
                    <a:pt x="208" y="332"/>
                    <a:pt x="252" y="316"/>
                    <a:pt x="276" y="289"/>
                  </a:cubicBezTo>
                  <a:cubicBezTo>
                    <a:pt x="276" y="223"/>
                    <a:pt x="210" y="14"/>
                    <a:pt x="138" y="14"/>
                  </a:cubicBezTo>
                  <a:cubicBezTo>
                    <a:pt x="119" y="5"/>
                    <a:pt x="103" y="1"/>
                    <a:pt x="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6"/>
            <p:cNvSpPr/>
            <p:nvPr/>
          </p:nvSpPr>
          <p:spPr>
            <a:xfrm>
              <a:off x="4900501" y="3337154"/>
              <a:ext cx="167052" cy="153313"/>
            </a:xfrm>
            <a:custGeom>
              <a:rect b="b" l="l" r="r" t="t"/>
              <a:pathLst>
                <a:path extrusionOk="0" h="1194" w="1301">
                  <a:moveTo>
                    <a:pt x="588" y="0"/>
                  </a:moveTo>
                  <a:cubicBezTo>
                    <a:pt x="572" y="0"/>
                    <a:pt x="557" y="4"/>
                    <a:pt x="541" y="12"/>
                  </a:cubicBezTo>
                  <a:cubicBezTo>
                    <a:pt x="375" y="66"/>
                    <a:pt x="388" y="167"/>
                    <a:pt x="324" y="167"/>
                  </a:cubicBezTo>
                  <a:cubicBezTo>
                    <a:pt x="310" y="167"/>
                    <a:pt x="291" y="162"/>
                    <a:pt x="266" y="150"/>
                  </a:cubicBezTo>
                  <a:cubicBezTo>
                    <a:pt x="246" y="140"/>
                    <a:pt x="227" y="135"/>
                    <a:pt x="208" y="135"/>
                  </a:cubicBezTo>
                  <a:cubicBezTo>
                    <a:pt x="94" y="135"/>
                    <a:pt x="0" y="307"/>
                    <a:pt x="62" y="425"/>
                  </a:cubicBezTo>
                  <a:cubicBezTo>
                    <a:pt x="110" y="526"/>
                    <a:pt x="123" y="588"/>
                    <a:pt x="235" y="588"/>
                  </a:cubicBezTo>
                  <a:cubicBezTo>
                    <a:pt x="276" y="588"/>
                    <a:pt x="330" y="580"/>
                    <a:pt x="403" y="563"/>
                  </a:cubicBezTo>
                  <a:cubicBezTo>
                    <a:pt x="523" y="521"/>
                    <a:pt x="620" y="482"/>
                    <a:pt x="692" y="482"/>
                  </a:cubicBezTo>
                  <a:cubicBezTo>
                    <a:pt x="747" y="482"/>
                    <a:pt x="788" y="504"/>
                    <a:pt x="816" y="563"/>
                  </a:cubicBezTo>
                  <a:cubicBezTo>
                    <a:pt x="887" y="629"/>
                    <a:pt x="750" y="904"/>
                    <a:pt x="816" y="904"/>
                  </a:cubicBezTo>
                  <a:cubicBezTo>
                    <a:pt x="873" y="904"/>
                    <a:pt x="884" y="817"/>
                    <a:pt x="920" y="817"/>
                  </a:cubicBezTo>
                  <a:cubicBezTo>
                    <a:pt x="929" y="817"/>
                    <a:pt x="940" y="823"/>
                    <a:pt x="953" y="838"/>
                  </a:cubicBezTo>
                  <a:cubicBezTo>
                    <a:pt x="1025" y="904"/>
                    <a:pt x="1091" y="1041"/>
                    <a:pt x="953" y="1041"/>
                  </a:cubicBezTo>
                  <a:cubicBezTo>
                    <a:pt x="836" y="1041"/>
                    <a:pt x="919" y="1194"/>
                    <a:pt x="946" y="1194"/>
                  </a:cubicBezTo>
                  <a:cubicBezTo>
                    <a:pt x="951" y="1194"/>
                    <a:pt x="953" y="1189"/>
                    <a:pt x="953" y="1179"/>
                  </a:cubicBezTo>
                  <a:cubicBezTo>
                    <a:pt x="1025" y="1179"/>
                    <a:pt x="1300" y="975"/>
                    <a:pt x="1229" y="700"/>
                  </a:cubicBezTo>
                  <a:cubicBezTo>
                    <a:pt x="1229" y="563"/>
                    <a:pt x="1025" y="629"/>
                    <a:pt x="1091" y="491"/>
                  </a:cubicBezTo>
                  <a:cubicBezTo>
                    <a:pt x="1153" y="372"/>
                    <a:pt x="1058" y="203"/>
                    <a:pt x="896" y="203"/>
                  </a:cubicBezTo>
                  <a:cubicBezTo>
                    <a:pt x="870" y="203"/>
                    <a:pt x="844" y="207"/>
                    <a:pt x="816" y="216"/>
                  </a:cubicBezTo>
                  <a:cubicBezTo>
                    <a:pt x="816" y="216"/>
                    <a:pt x="708" y="0"/>
                    <a:pt x="588"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2" name="Google Shape;1122;p56"/>
            <p:cNvGrpSpPr/>
            <p:nvPr/>
          </p:nvGrpSpPr>
          <p:grpSpPr>
            <a:xfrm>
              <a:off x="4643441" y="3380682"/>
              <a:ext cx="768229" cy="1342439"/>
              <a:chOff x="4643441" y="3380682"/>
              <a:chExt cx="768229" cy="1342439"/>
            </a:xfrm>
          </p:grpSpPr>
          <p:sp>
            <p:nvSpPr>
              <p:cNvPr id="1123" name="Google Shape;1123;p56"/>
              <p:cNvSpPr/>
              <p:nvPr/>
            </p:nvSpPr>
            <p:spPr>
              <a:xfrm>
                <a:off x="4863906" y="4672017"/>
                <a:ext cx="88469" cy="51104"/>
              </a:xfrm>
              <a:custGeom>
                <a:rect b="b" l="l" r="r" t="t"/>
                <a:pathLst>
                  <a:path extrusionOk="0" h="398" w="689">
                    <a:moveTo>
                      <a:pt x="688" y="1"/>
                    </a:moveTo>
                    <a:cubicBezTo>
                      <a:pt x="688" y="1"/>
                      <a:pt x="485" y="1"/>
                      <a:pt x="485" y="73"/>
                    </a:cubicBezTo>
                    <a:lnTo>
                      <a:pt x="485" y="210"/>
                    </a:lnTo>
                    <a:lnTo>
                      <a:pt x="0" y="348"/>
                    </a:lnTo>
                    <a:cubicBezTo>
                      <a:pt x="0" y="381"/>
                      <a:pt x="156" y="397"/>
                      <a:pt x="319" y="397"/>
                    </a:cubicBezTo>
                    <a:cubicBezTo>
                      <a:pt x="483" y="397"/>
                      <a:pt x="655" y="381"/>
                      <a:pt x="688" y="348"/>
                    </a:cubicBezTo>
                    <a:lnTo>
                      <a:pt x="688"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6"/>
              <p:cNvSpPr/>
              <p:nvPr/>
            </p:nvSpPr>
            <p:spPr>
              <a:xfrm>
                <a:off x="4979083" y="4672017"/>
                <a:ext cx="88469" cy="51104"/>
              </a:xfrm>
              <a:custGeom>
                <a:rect b="b" l="l" r="r" t="t"/>
                <a:pathLst>
                  <a:path extrusionOk="0" h="398" w="689">
                    <a:moveTo>
                      <a:pt x="688" y="1"/>
                    </a:moveTo>
                    <a:cubicBezTo>
                      <a:pt x="688" y="1"/>
                      <a:pt x="479" y="1"/>
                      <a:pt x="479" y="73"/>
                    </a:cubicBezTo>
                    <a:lnTo>
                      <a:pt x="479" y="210"/>
                    </a:lnTo>
                    <a:lnTo>
                      <a:pt x="0" y="348"/>
                    </a:lnTo>
                    <a:cubicBezTo>
                      <a:pt x="0" y="381"/>
                      <a:pt x="154" y="397"/>
                      <a:pt x="317" y="397"/>
                    </a:cubicBezTo>
                    <a:cubicBezTo>
                      <a:pt x="480" y="397"/>
                      <a:pt x="652" y="381"/>
                      <a:pt x="688" y="348"/>
                    </a:cubicBezTo>
                    <a:lnTo>
                      <a:pt x="688"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6"/>
              <p:cNvSpPr/>
              <p:nvPr/>
            </p:nvSpPr>
            <p:spPr>
              <a:xfrm>
                <a:off x="4846187" y="3577394"/>
                <a:ext cx="335773" cy="521057"/>
              </a:xfrm>
              <a:custGeom>
                <a:rect b="b" l="l" r="r" t="t"/>
                <a:pathLst>
                  <a:path extrusionOk="0" h="4058" w="2615">
                    <a:moveTo>
                      <a:pt x="1255" y="0"/>
                    </a:moveTo>
                    <a:cubicBezTo>
                      <a:pt x="723" y="0"/>
                      <a:pt x="251" y="230"/>
                      <a:pt x="210" y="271"/>
                    </a:cubicBezTo>
                    <a:cubicBezTo>
                      <a:pt x="1" y="618"/>
                      <a:pt x="1" y="3986"/>
                      <a:pt x="1" y="3986"/>
                    </a:cubicBezTo>
                    <a:lnTo>
                      <a:pt x="2202" y="4057"/>
                    </a:lnTo>
                    <a:cubicBezTo>
                      <a:pt x="2202" y="4057"/>
                      <a:pt x="2615" y="821"/>
                      <a:pt x="2202" y="343"/>
                    </a:cubicBezTo>
                    <a:cubicBezTo>
                      <a:pt x="1918" y="84"/>
                      <a:pt x="1575" y="0"/>
                      <a:pt x="1255"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6"/>
              <p:cNvSpPr/>
              <p:nvPr/>
            </p:nvSpPr>
            <p:spPr>
              <a:xfrm>
                <a:off x="4704817" y="4080599"/>
                <a:ext cx="424113" cy="609270"/>
              </a:xfrm>
              <a:custGeom>
                <a:rect b="b" l="l" r="r" t="t"/>
                <a:pathLst>
                  <a:path extrusionOk="0" h="4745" w="3303">
                    <a:moveTo>
                      <a:pt x="3303" y="1"/>
                    </a:moveTo>
                    <a:lnTo>
                      <a:pt x="1102" y="67"/>
                    </a:lnTo>
                    <a:cubicBezTo>
                      <a:pt x="1102" y="67"/>
                      <a:pt x="1" y="1377"/>
                      <a:pt x="210" y="2064"/>
                    </a:cubicBezTo>
                    <a:cubicBezTo>
                      <a:pt x="348" y="2752"/>
                      <a:pt x="1586" y="4745"/>
                      <a:pt x="1586" y="4745"/>
                    </a:cubicBezTo>
                    <a:lnTo>
                      <a:pt x="2065" y="4745"/>
                    </a:lnTo>
                    <a:cubicBezTo>
                      <a:pt x="2065" y="4745"/>
                      <a:pt x="964" y="2340"/>
                      <a:pt x="1102" y="2064"/>
                    </a:cubicBezTo>
                    <a:cubicBezTo>
                      <a:pt x="1173" y="1789"/>
                      <a:pt x="2202" y="826"/>
                      <a:pt x="2202" y="826"/>
                    </a:cubicBezTo>
                    <a:cubicBezTo>
                      <a:pt x="2202" y="826"/>
                      <a:pt x="2202" y="3506"/>
                      <a:pt x="2549" y="4745"/>
                    </a:cubicBezTo>
                    <a:lnTo>
                      <a:pt x="2890" y="4745"/>
                    </a:lnTo>
                    <a:cubicBezTo>
                      <a:pt x="2890" y="4745"/>
                      <a:pt x="3303" y="1718"/>
                      <a:pt x="3303"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6"/>
              <p:cNvSpPr/>
              <p:nvPr/>
            </p:nvSpPr>
            <p:spPr>
              <a:xfrm>
                <a:off x="5058178" y="3585997"/>
                <a:ext cx="106189" cy="759758"/>
              </a:xfrm>
              <a:custGeom>
                <a:rect b="b" l="l" r="r" t="t"/>
                <a:pathLst>
                  <a:path extrusionOk="0" h="5917" w="827">
                    <a:moveTo>
                      <a:pt x="72" y="0"/>
                    </a:moveTo>
                    <a:lnTo>
                      <a:pt x="1" y="5916"/>
                    </a:lnTo>
                    <a:lnTo>
                      <a:pt x="623" y="5916"/>
                    </a:lnTo>
                    <a:cubicBezTo>
                      <a:pt x="623" y="5916"/>
                      <a:pt x="826" y="688"/>
                      <a:pt x="760" y="342"/>
                    </a:cubicBezTo>
                    <a:cubicBezTo>
                      <a:pt x="623" y="66"/>
                      <a:pt x="72" y="0"/>
                      <a:pt x="72"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6"/>
              <p:cNvSpPr/>
              <p:nvPr/>
            </p:nvSpPr>
            <p:spPr>
              <a:xfrm>
                <a:off x="4740255" y="3585997"/>
                <a:ext cx="185927" cy="697611"/>
              </a:xfrm>
              <a:custGeom>
                <a:rect b="b" l="l" r="r" t="t"/>
                <a:pathLst>
                  <a:path extrusionOk="0" h="5433" w="1448">
                    <a:moveTo>
                      <a:pt x="1448" y="0"/>
                    </a:moveTo>
                    <a:cubicBezTo>
                      <a:pt x="1447" y="0"/>
                      <a:pt x="1035" y="66"/>
                      <a:pt x="963" y="342"/>
                    </a:cubicBezTo>
                    <a:cubicBezTo>
                      <a:pt x="760" y="1167"/>
                      <a:pt x="826" y="3715"/>
                      <a:pt x="826" y="3715"/>
                    </a:cubicBezTo>
                    <a:cubicBezTo>
                      <a:pt x="826" y="3715"/>
                      <a:pt x="275" y="4541"/>
                      <a:pt x="0" y="5229"/>
                    </a:cubicBezTo>
                    <a:lnTo>
                      <a:pt x="347" y="5432"/>
                    </a:lnTo>
                    <a:cubicBezTo>
                      <a:pt x="347" y="5432"/>
                      <a:pt x="1310" y="3990"/>
                      <a:pt x="1310" y="3853"/>
                    </a:cubicBezTo>
                    <a:cubicBezTo>
                      <a:pt x="1238" y="3715"/>
                      <a:pt x="1448" y="1"/>
                      <a:pt x="1448"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6"/>
              <p:cNvSpPr/>
              <p:nvPr/>
            </p:nvSpPr>
            <p:spPr>
              <a:xfrm>
                <a:off x="4890742" y="3380682"/>
                <a:ext cx="141371" cy="211094"/>
              </a:xfrm>
              <a:custGeom>
                <a:rect b="b" l="l" r="r" t="t"/>
                <a:pathLst>
                  <a:path extrusionOk="0" h="1644" w="1101">
                    <a:moveTo>
                      <a:pt x="781" y="1"/>
                    </a:moveTo>
                    <a:cubicBezTo>
                      <a:pt x="613" y="1"/>
                      <a:pt x="302" y="164"/>
                      <a:pt x="204" y="361"/>
                    </a:cubicBezTo>
                    <a:cubicBezTo>
                      <a:pt x="204" y="361"/>
                      <a:pt x="0" y="911"/>
                      <a:pt x="413" y="1049"/>
                    </a:cubicBezTo>
                    <a:cubicBezTo>
                      <a:pt x="443" y="1055"/>
                      <a:pt x="471" y="1058"/>
                      <a:pt x="495" y="1058"/>
                    </a:cubicBezTo>
                    <a:cubicBezTo>
                      <a:pt x="558" y="1058"/>
                      <a:pt x="601" y="1040"/>
                      <a:pt x="631" y="1014"/>
                    </a:cubicBezTo>
                    <a:lnTo>
                      <a:pt x="631" y="1014"/>
                    </a:lnTo>
                    <a:cubicBezTo>
                      <a:pt x="585" y="1240"/>
                      <a:pt x="551" y="1599"/>
                      <a:pt x="551" y="1599"/>
                    </a:cubicBezTo>
                    <a:cubicBezTo>
                      <a:pt x="551" y="1599"/>
                      <a:pt x="616" y="1644"/>
                      <a:pt x="737" y="1644"/>
                    </a:cubicBezTo>
                    <a:cubicBezTo>
                      <a:pt x="828" y="1644"/>
                      <a:pt x="951" y="1618"/>
                      <a:pt x="1101" y="1528"/>
                    </a:cubicBezTo>
                    <a:lnTo>
                      <a:pt x="892" y="86"/>
                    </a:lnTo>
                    <a:cubicBezTo>
                      <a:pt x="892" y="27"/>
                      <a:pt x="848" y="1"/>
                      <a:pt x="781"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6"/>
              <p:cNvSpPr/>
              <p:nvPr/>
            </p:nvSpPr>
            <p:spPr>
              <a:xfrm>
                <a:off x="5111208" y="3612062"/>
                <a:ext cx="300462" cy="486389"/>
              </a:xfrm>
              <a:custGeom>
                <a:rect b="b" l="l" r="r" t="t"/>
                <a:pathLst>
                  <a:path extrusionOk="0" h="3788" w="2340">
                    <a:moveTo>
                      <a:pt x="210" y="1"/>
                    </a:moveTo>
                    <a:lnTo>
                      <a:pt x="347" y="964"/>
                    </a:lnTo>
                    <a:cubicBezTo>
                      <a:pt x="347" y="964"/>
                      <a:pt x="1035" y="1173"/>
                      <a:pt x="1310" y="1514"/>
                    </a:cubicBezTo>
                    <a:cubicBezTo>
                      <a:pt x="1585" y="1861"/>
                      <a:pt x="760" y="2753"/>
                      <a:pt x="413" y="3099"/>
                    </a:cubicBezTo>
                    <a:cubicBezTo>
                      <a:pt x="0" y="3578"/>
                      <a:pt x="347" y="3787"/>
                      <a:pt x="347" y="3787"/>
                    </a:cubicBezTo>
                    <a:cubicBezTo>
                      <a:pt x="347" y="3787"/>
                      <a:pt x="276" y="3512"/>
                      <a:pt x="485" y="3375"/>
                    </a:cubicBezTo>
                    <a:cubicBezTo>
                      <a:pt x="622" y="3237"/>
                      <a:pt x="2339" y="2274"/>
                      <a:pt x="2064" y="1448"/>
                    </a:cubicBezTo>
                    <a:cubicBezTo>
                      <a:pt x="1723" y="623"/>
                      <a:pt x="210" y="1"/>
                      <a:pt x="210"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6"/>
              <p:cNvSpPr/>
              <p:nvPr/>
            </p:nvSpPr>
            <p:spPr>
              <a:xfrm>
                <a:off x="4643441" y="3612062"/>
                <a:ext cx="229712" cy="470595"/>
              </a:xfrm>
              <a:custGeom>
                <a:rect b="b" l="l" r="r" t="t"/>
                <a:pathLst>
                  <a:path extrusionOk="0" h="3665" w="1789">
                    <a:moveTo>
                      <a:pt x="1789" y="1"/>
                    </a:moveTo>
                    <a:lnTo>
                      <a:pt x="1789" y="1"/>
                    </a:lnTo>
                    <a:cubicBezTo>
                      <a:pt x="1789" y="1"/>
                      <a:pt x="138" y="485"/>
                      <a:pt x="66" y="1652"/>
                    </a:cubicBezTo>
                    <a:cubicBezTo>
                      <a:pt x="0" y="2824"/>
                      <a:pt x="1580" y="3237"/>
                      <a:pt x="1442" y="3441"/>
                    </a:cubicBezTo>
                    <a:cubicBezTo>
                      <a:pt x="1376" y="3578"/>
                      <a:pt x="1101" y="3650"/>
                      <a:pt x="1167" y="3650"/>
                    </a:cubicBezTo>
                    <a:cubicBezTo>
                      <a:pt x="1191" y="3650"/>
                      <a:pt x="1252" y="3665"/>
                      <a:pt x="1322" y="3665"/>
                    </a:cubicBezTo>
                    <a:cubicBezTo>
                      <a:pt x="1460" y="3665"/>
                      <a:pt x="1627" y="3604"/>
                      <a:pt x="1580" y="3237"/>
                    </a:cubicBezTo>
                    <a:cubicBezTo>
                      <a:pt x="1442" y="2687"/>
                      <a:pt x="275" y="2274"/>
                      <a:pt x="754" y="1586"/>
                    </a:cubicBezTo>
                    <a:cubicBezTo>
                      <a:pt x="1101" y="1239"/>
                      <a:pt x="1651" y="1036"/>
                      <a:pt x="1651" y="1036"/>
                    </a:cubicBezTo>
                    <a:cubicBezTo>
                      <a:pt x="1651" y="1036"/>
                      <a:pt x="1717" y="276"/>
                      <a:pt x="1789"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6"/>
              <p:cNvSpPr/>
              <p:nvPr/>
            </p:nvSpPr>
            <p:spPr>
              <a:xfrm>
                <a:off x="5093488" y="3594471"/>
                <a:ext cx="203646" cy="185927"/>
              </a:xfrm>
              <a:custGeom>
                <a:rect b="b" l="l" r="r" t="t"/>
                <a:pathLst>
                  <a:path extrusionOk="0" h="1448" w="1586">
                    <a:moveTo>
                      <a:pt x="1" y="0"/>
                    </a:moveTo>
                    <a:lnTo>
                      <a:pt x="1" y="0"/>
                    </a:lnTo>
                    <a:cubicBezTo>
                      <a:pt x="1" y="0"/>
                      <a:pt x="210" y="964"/>
                      <a:pt x="414" y="1173"/>
                    </a:cubicBezTo>
                    <a:lnTo>
                      <a:pt x="1173" y="1448"/>
                    </a:lnTo>
                    <a:lnTo>
                      <a:pt x="1586" y="826"/>
                    </a:lnTo>
                    <a:cubicBezTo>
                      <a:pt x="1514" y="826"/>
                      <a:pt x="760" y="138"/>
                      <a:pt x="1"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6"/>
              <p:cNvSpPr/>
              <p:nvPr/>
            </p:nvSpPr>
            <p:spPr>
              <a:xfrm>
                <a:off x="4704817" y="3594471"/>
                <a:ext cx="203646" cy="203646"/>
              </a:xfrm>
              <a:custGeom>
                <a:rect b="b" l="l" r="r" t="t"/>
                <a:pathLst>
                  <a:path extrusionOk="0" h="1586" w="1586">
                    <a:moveTo>
                      <a:pt x="1586" y="0"/>
                    </a:moveTo>
                    <a:lnTo>
                      <a:pt x="1586" y="0"/>
                    </a:lnTo>
                    <a:cubicBezTo>
                      <a:pt x="551" y="276"/>
                      <a:pt x="1" y="897"/>
                      <a:pt x="1" y="897"/>
                    </a:cubicBezTo>
                    <a:cubicBezTo>
                      <a:pt x="1" y="963"/>
                      <a:pt x="551" y="1585"/>
                      <a:pt x="551" y="1585"/>
                    </a:cubicBezTo>
                    <a:cubicBezTo>
                      <a:pt x="826" y="1310"/>
                      <a:pt x="1377" y="1173"/>
                      <a:pt x="1377" y="1173"/>
                    </a:cubicBezTo>
                    <a:lnTo>
                      <a:pt x="1586" y="0"/>
                    </a:ln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6"/>
              <p:cNvSpPr/>
              <p:nvPr/>
            </p:nvSpPr>
            <p:spPr>
              <a:xfrm>
                <a:off x="4899859" y="3444626"/>
                <a:ext cx="114663" cy="89368"/>
              </a:xfrm>
              <a:custGeom>
                <a:rect b="b" l="l" r="r" t="t"/>
                <a:pathLst>
                  <a:path extrusionOk="0" h="696" w="893">
                    <a:moveTo>
                      <a:pt x="821" y="1"/>
                    </a:moveTo>
                    <a:cubicBezTo>
                      <a:pt x="821" y="227"/>
                      <a:pt x="589" y="361"/>
                      <a:pt x="431" y="361"/>
                    </a:cubicBezTo>
                    <a:cubicBezTo>
                      <a:pt x="397" y="361"/>
                      <a:pt x="366" y="355"/>
                      <a:pt x="342" y="342"/>
                    </a:cubicBezTo>
                    <a:cubicBezTo>
                      <a:pt x="296" y="296"/>
                      <a:pt x="250" y="281"/>
                      <a:pt x="210" y="281"/>
                    </a:cubicBezTo>
                    <a:cubicBezTo>
                      <a:pt x="128" y="281"/>
                      <a:pt x="67" y="342"/>
                      <a:pt x="67" y="342"/>
                    </a:cubicBezTo>
                    <a:cubicBezTo>
                      <a:pt x="1" y="342"/>
                      <a:pt x="57" y="696"/>
                      <a:pt x="393" y="696"/>
                    </a:cubicBezTo>
                    <a:cubicBezTo>
                      <a:pt x="420" y="696"/>
                      <a:pt x="449" y="694"/>
                      <a:pt x="480" y="689"/>
                    </a:cubicBezTo>
                    <a:cubicBezTo>
                      <a:pt x="821" y="617"/>
                      <a:pt x="892" y="1"/>
                      <a:pt x="892"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35" name="Google Shape;1135;p56"/>
          <p:cNvGrpSpPr/>
          <p:nvPr/>
        </p:nvGrpSpPr>
        <p:grpSpPr>
          <a:xfrm>
            <a:off x="1022875" y="1220412"/>
            <a:ext cx="1817424" cy="3351591"/>
            <a:chOff x="432950" y="1097287"/>
            <a:chExt cx="1817424" cy="3351591"/>
          </a:xfrm>
        </p:grpSpPr>
        <p:pic>
          <p:nvPicPr>
            <p:cNvPr id="1136" name="Google Shape;1136;p56"/>
            <p:cNvPicPr preferRelativeResize="0"/>
            <p:nvPr/>
          </p:nvPicPr>
          <p:blipFill rotWithShape="1">
            <a:blip r:embed="rId3">
              <a:alphaModFix/>
            </a:blip>
            <a:srcRect b="5340" l="2957" r="7692" t="639"/>
            <a:stretch/>
          </p:blipFill>
          <p:spPr>
            <a:xfrm>
              <a:off x="520675" y="1156150"/>
              <a:ext cx="1623925" cy="3233349"/>
            </a:xfrm>
            <a:prstGeom prst="rect">
              <a:avLst/>
            </a:prstGeom>
            <a:noFill/>
            <a:ln>
              <a:noFill/>
            </a:ln>
          </p:spPr>
        </p:pic>
        <p:sp>
          <p:nvSpPr>
            <p:cNvPr id="1137" name="Google Shape;1137;p56"/>
            <p:cNvSpPr/>
            <p:nvPr/>
          </p:nvSpPr>
          <p:spPr>
            <a:xfrm>
              <a:off x="1064710" y="4232888"/>
              <a:ext cx="553977" cy="36567"/>
            </a:xfrm>
            <a:custGeom>
              <a:rect b="b" l="l" r="r" t="t"/>
              <a:pathLst>
                <a:path extrusionOk="0" h="662" w="10029">
                  <a:moveTo>
                    <a:pt x="17" y="1"/>
                  </a:moveTo>
                  <a:cubicBezTo>
                    <a:pt x="0" y="1"/>
                    <a:pt x="0" y="1"/>
                    <a:pt x="0" y="18"/>
                  </a:cubicBezTo>
                  <a:lnTo>
                    <a:pt x="0" y="643"/>
                  </a:lnTo>
                  <a:cubicBezTo>
                    <a:pt x="0" y="643"/>
                    <a:pt x="0" y="661"/>
                    <a:pt x="17" y="661"/>
                  </a:cubicBezTo>
                  <a:lnTo>
                    <a:pt x="10011" y="661"/>
                  </a:lnTo>
                  <a:lnTo>
                    <a:pt x="10028" y="643"/>
                  </a:lnTo>
                  <a:lnTo>
                    <a:pt x="10028" y="18"/>
                  </a:lnTo>
                  <a:cubicBezTo>
                    <a:pt x="10028" y="1"/>
                    <a:pt x="10011" y="1"/>
                    <a:pt x="100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8" name="Google Shape;1138;p56"/>
            <p:cNvGrpSpPr/>
            <p:nvPr/>
          </p:nvGrpSpPr>
          <p:grpSpPr>
            <a:xfrm>
              <a:off x="432950" y="1097287"/>
              <a:ext cx="1817424" cy="3351591"/>
              <a:chOff x="432950" y="1097287"/>
              <a:chExt cx="1817424" cy="3351591"/>
            </a:xfrm>
          </p:grpSpPr>
          <p:sp>
            <p:nvSpPr>
              <p:cNvPr id="1139" name="Google Shape;1139;p56"/>
              <p:cNvSpPr/>
              <p:nvPr/>
            </p:nvSpPr>
            <p:spPr>
              <a:xfrm>
                <a:off x="432950" y="1097287"/>
                <a:ext cx="1817424" cy="3351591"/>
              </a:xfrm>
              <a:custGeom>
                <a:rect b="b" l="l" r="r" t="t"/>
                <a:pathLst>
                  <a:path extrusionOk="0" h="60676" w="32902">
                    <a:moveTo>
                      <a:pt x="28018" y="1530"/>
                    </a:moveTo>
                    <a:cubicBezTo>
                      <a:pt x="29583" y="1530"/>
                      <a:pt x="30851" y="2799"/>
                      <a:pt x="30851" y="4363"/>
                    </a:cubicBezTo>
                    <a:lnTo>
                      <a:pt x="30851" y="55079"/>
                    </a:lnTo>
                    <a:cubicBezTo>
                      <a:pt x="30851" y="57339"/>
                      <a:pt x="29026" y="59181"/>
                      <a:pt x="26767" y="59181"/>
                    </a:cubicBezTo>
                    <a:lnTo>
                      <a:pt x="6136" y="59181"/>
                    </a:lnTo>
                    <a:cubicBezTo>
                      <a:pt x="3859" y="59181"/>
                      <a:pt x="2034" y="57339"/>
                      <a:pt x="2034" y="55079"/>
                    </a:cubicBezTo>
                    <a:lnTo>
                      <a:pt x="2034" y="4363"/>
                    </a:lnTo>
                    <a:cubicBezTo>
                      <a:pt x="2034" y="2799"/>
                      <a:pt x="3303" y="1530"/>
                      <a:pt x="4867" y="1530"/>
                    </a:cubicBezTo>
                    <a:lnTo>
                      <a:pt x="9873" y="1530"/>
                    </a:lnTo>
                    <a:lnTo>
                      <a:pt x="9873" y="2729"/>
                    </a:lnTo>
                    <a:cubicBezTo>
                      <a:pt x="9873" y="3459"/>
                      <a:pt x="10464" y="4068"/>
                      <a:pt x="11211" y="4068"/>
                    </a:cubicBezTo>
                    <a:lnTo>
                      <a:pt x="21240" y="4068"/>
                    </a:lnTo>
                    <a:cubicBezTo>
                      <a:pt x="22144" y="4068"/>
                      <a:pt x="22874" y="3320"/>
                      <a:pt x="22874" y="2434"/>
                    </a:cubicBezTo>
                    <a:lnTo>
                      <a:pt x="22874" y="1530"/>
                    </a:lnTo>
                    <a:close/>
                    <a:moveTo>
                      <a:pt x="4520" y="1"/>
                    </a:moveTo>
                    <a:cubicBezTo>
                      <a:pt x="2034" y="1"/>
                      <a:pt x="1" y="2034"/>
                      <a:pt x="1" y="4520"/>
                    </a:cubicBezTo>
                    <a:lnTo>
                      <a:pt x="1" y="56157"/>
                    </a:lnTo>
                    <a:cubicBezTo>
                      <a:pt x="1" y="58643"/>
                      <a:pt x="2034" y="60676"/>
                      <a:pt x="4520" y="60676"/>
                    </a:cubicBezTo>
                    <a:lnTo>
                      <a:pt x="28366" y="60676"/>
                    </a:lnTo>
                    <a:cubicBezTo>
                      <a:pt x="30851" y="60676"/>
                      <a:pt x="32902" y="58643"/>
                      <a:pt x="32902" y="56157"/>
                    </a:cubicBezTo>
                    <a:lnTo>
                      <a:pt x="32902" y="4520"/>
                    </a:lnTo>
                    <a:cubicBezTo>
                      <a:pt x="32902" y="2034"/>
                      <a:pt x="30851" y="1"/>
                      <a:pt x="283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6"/>
              <p:cNvSpPr/>
              <p:nvPr/>
            </p:nvSpPr>
            <p:spPr>
              <a:xfrm>
                <a:off x="1314338" y="1227850"/>
                <a:ext cx="36600" cy="3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41" name="Google Shape;1141;p56"/>
          <p:cNvSpPr txBox="1"/>
          <p:nvPr>
            <p:ph idx="1" type="subTitle"/>
          </p:nvPr>
        </p:nvSpPr>
        <p:spPr>
          <a:xfrm>
            <a:off x="6761500" y="2556000"/>
            <a:ext cx="1432500" cy="7101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200">
                <a:solidFill>
                  <a:schemeClr val="accent4"/>
                </a:solidFill>
              </a:rPr>
              <a:t>You can replace the image on the screen with your own work </a:t>
            </a:r>
            <a:endParaRPr sz="1200">
              <a:solidFill>
                <a:schemeClr val="accent4"/>
              </a:solidFill>
            </a:endParaRPr>
          </a:p>
          <a:p>
            <a:pPr indent="0" lvl="0" marL="0" rtl="0" algn="l">
              <a:spcBef>
                <a:spcPts val="1600"/>
              </a:spcBef>
              <a:spcAft>
                <a:spcPts val="1600"/>
              </a:spcAft>
              <a:buNone/>
            </a:pPr>
            <a:r>
              <a:t/>
            </a:r>
            <a:endParaRPr sz="1200">
              <a:solidFill>
                <a:schemeClr val="accent4"/>
              </a:solidFill>
            </a:endParaRPr>
          </a:p>
        </p:txBody>
      </p:sp>
      <p:sp>
        <p:nvSpPr>
          <p:cNvPr id="1142" name="Google Shape;1142;p56"/>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MOBILE WEB</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1C6CB"/>
        </a:solidFill>
      </p:bgPr>
    </p:bg>
    <p:spTree>
      <p:nvGrpSpPr>
        <p:cNvPr id="1146" name="Shape 1146"/>
        <p:cNvGrpSpPr/>
        <p:nvPr/>
      </p:nvGrpSpPr>
      <p:grpSpPr>
        <a:xfrm>
          <a:off x="0" y="0"/>
          <a:ext cx="0" cy="0"/>
          <a:chOff x="0" y="0"/>
          <a:chExt cx="0" cy="0"/>
        </a:xfrm>
      </p:grpSpPr>
      <p:sp>
        <p:nvSpPr>
          <p:cNvPr id="1147" name="Google Shape;1147;p57"/>
          <p:cNvSpPr txBox="1"/>
          <p:nvPr>
            <p:ph type="title"/>
          </p:nvPr>
        </p:nvSpPr>
        <p:spPr>
          <a:xfrm>
            <a:off x="2500350" y="793150"/>
            <a:ext cx="4143300" cy="110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grpSp>
        <p:nvGrpSpPr>
          <p:cNvPr id="1148" name="Google Shape;1148;p57"/>
          <p:cNvGrpSpPr/>
          <p:nvPr/>
        </p:nvGrpSpPr>
        <p:grpSpPr>
          <a:xfrm>
            <a:off x="3629465" y="1801614"/>
            <a:ext cx="1660533" cy="47444"/>
            <a:chOff x="3847910" y="2924351"/>
            <a:chExt cx="1660533" cy="47444"/>
          </a:xfrm>
        </p:grpSpPr>
        <p:sp>
          <p:nvSpPr>
            <p:cNvPr id="1149" name="Google Shape;1149;p57"/>
            <p:cNvSpPr/>
            <p:nvPr/>
          </p:nvSpPr>
          <p:spPr>
            <a:xfrm>
              <a:off x="3847910" y="2924351"/>
              <a:ext cx="47444" cy="47444"/>
            </a:xfrm>
            <a:custGeom>
              <a:rect b="b" l="l" r="r" t="t"/>
              <a:pathLst>
                <a:path extrusionOk="0" h="342" w="342">
                  <a:moveTo>
                    <a:pt x="138" y="0"/>
                  </a:moveTo>
                  <a:cubicBezTo>
                    <a:pt x="66" y="0"/>
                    <a:pt x="0" y="66"/>
                    <a:pt x="0" y="138"/>
                  </a:cubicBezTo>
                  <a:cubicBezTo>
                    <a:pt x="0" y="276"/>
                    <a:pt x="66" y="342"/>
                    <a:pt x="138" y="342"/>
                  </a:cubicBezTo>
                  <a:cubicBezTo>
                    <a:pt x="275" y="342"/>
                    <a:pt x="341" y="276"/>
                    <a:pt x="341" y="138"/>
                  </a:cubicBezTo>
                  <a:cubicBezTo>
                    <a:pt x="341" y="66"/>
                    <a:pt x="275" y="0"/>
                    <a:pt x="1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7"/>
            <p:cNvSpPr/>
            <p:nvPr/>
          </p:nvSpPr>
          <p:spPr>
            <a:xfrm>
              <a:off x="4076945" y="2924351"/>
              <a:ext cx="47444" cy="47444"/>
            </a:xfrm>
            <a:custGeom>
              <a:rect b="b" l="l" r="r" t="t"/>
              <a:pathLst>
                <a:path extrusionOk="0" h="342" w="342">
                  <a:moveTo>
                    <a:pt x="138" y="0"/>
                  </a:moveTo>
                  <a:cubicBezTo>
                    <a:pt x="66" y="0"/>
                    <a:pt x="0" y="66"/>
                    <a:pt x="0" y="138"/>
                  </a:cubicBezTo>
                  <a:cubicBezTo>
                    <a:pt x="0" y="276"/>
                    <a:pt x="66" y="342"/>
                    <a:pt x="138" y="342"/>
                  </a:cubicBezTo>
                  <a:cubicBezTo>
                    <a:pt x="275" y="342"/>
                    <a:pt x="341" y="276"/>
                    <a:pt x="341" y="138"/>
                  </a:cubicBezTo>
                  <a:cubicBezTo>
                    <a:pt x="341" y="66"/>
                    <a:pt x="275" y="0"/>
                    <a:pt x="1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7"/>
            <p:cNvSpPr/>
            <p:nvPr/>
          </p:nvSpPr>
          <p:spPr>
            <a:xfrm>
              <a:off x="4305979" y="2924351"/>
              <a:ext cx="47444" cy="47444"/>
            </a:xfrm>
            <a:custGeom>
              <a:rect b="b" l="l" r="r" t="t"/>
              <a:pathLst>
                <a:path extrusionOk="0" h="342" w="342">
                  <a:moveTo>
                    <a:pt x="204" y="0"/>
                  </a:moveTo>
                  <a:cubicBezTo>
                    <a:pt x="66" y="0"/>
                    <a:pt x="0" y="66"/>
                    <a:pt x="0" y="138"/>
                  </a:cubicBezTo>
                  <a:cubicBezTo>
                    <a:pt x="0" y="276"/>
                    <a:pt x="66" y="342"/>
                    <a:pt x="204" y="342"/>
                  </a:cubicBezTo>
                  <a:cubicBezTo>
                    <a:pt x="275" y="342"/>
                    <a:pt x="341" y="276"/>
                    <a:pt x="341" y="138"/>
                  </a:cubicBezTo>
                  <a:cubicBezTo>
                    <a:pt x="341" y="66"/>
                    <a:pt x="275" y="0"/>
                    <a:pt x="2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7"/>
            <p:cNvSpPr/>
            <p:nvPr/>
          </p:nvSpPr>
          <p:spPr>
            <a:xfrm>
              <a:off x="4535013" y="2924351"/>
              <a:ext cx="47444" cy="47444"/>
            </a:xfrm>
            <a:custGeom>
              <a:rect b="b" l="l" r="r" t="t"/>
              <a:pathLst>
                <a:path extrusionOk="0" h="342" w="342">
                  <a:moveTo>
                    <a:pt x="204" y="0"/>
                  </a:moveTo>
                  <a:cubicBezTo>
                    <a:pt x="66" y="0"/>
                    <a:pt x="0" y="66"/>
                    <a:pt x="0" y="138"/>
                  </a:cubicBezTo>
                  <a:cubicBezTo>
                    <a:pt x="0" y="276"/>
                    <a:pt x="66" y="342"/>
                    <a:pt x="204" y="342"/>
                  </a:cubicBezTo>
                  <a:cubicBezTo>
                    <a:pt x="275" y="342"/>
                    <a:pt x="341" y="276"/>
                    <a:pt x="341" y="138"/>
                  </a:cubicBezTo>
                  <a:cubicBezTo>
                    <a:pt x="341" y="66"/>
                    <a:pt x="275" y="0"/>
                    <a:pt x="2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7"/>
            <p:cNvSpPr/>
            <p:nvPr/>
          </p:nvSpPr>
          <p:spPr>
            <a:xfrm>
              <a:off x="4764047" y="2924351"/>
              <a:ext cx="47444" cy="47444"/>
            </a:xfrm>
            <a:custGeom>
              <a:rect b="b" l="l" r="r" t="t"/>
              <a:pathLst>
                <a:path extrusionOk="0" h="342" w="342">
                  <a:moveTo>
                    <a:pt x="204" y="0"/>
                  </a:moveTo>
                  <a:cubicBezTo>
                    <a:pt x="138" y="0"/>
                    <a:pt x="0" y="66"/>
                    <a:pt x="0" y="138"/>
                  </a:cubicBezTo>
                  <a:cubicBezTo>
                    <a:pt x="0" y="276"/>
                    <a:pt x="138" y="342"/>
                    <a:pt x="204" y="342"/>
                  </a:cubicBezTo>
                  <a:cubicBezTo>
                    <a:pt x="275" y="342"/>
                    <a:pt x="341" y="276"/>
                    <a:pt x="341" y="138"/>
                  </a:cubicBezTo>
                  <a:cubicBezTo>
                    <a:pt x="341" y="66"/>
                    <a:pt x="275" y="0"/>
                    <a:pt x="2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7"/>
            <p:cNvSpPr/>
            <p:nvPr/>
          </p:nvSpPr>
          <p:spPr>
            <a:xfrm>
              <a:off x="5002237" y="2924351"/>
              <a:ext cx="48138" cy="47444"/>
            </a:xfrm>
            <a:custGeom>
              <a:rect b="b" l="l" r="r" t="t"/>
              <a:pathLst>
                <a:path extrusionOk="0" h="342" w="347">
                  <a:moveTo>
                    <a:pt x="138" y="0"/>
                  </a:moveTo>
                  <a:cubicBezTo>
                    <a:pt x="72" y="0"/>
                    <a:pt x="0" y="66"/>
                    <a:pt x="0" y="138"/>
                  </a:cubicBezTo>
                  <a:cubicBezTo>
                    <a:pt x="0" y="276"/>
                    <a:pt x="72" y="342"/>
                    <a:pt x="138" y="342"/>
                  </a:cubicBezTo>
                  <a:cubicBezTo>
                    <a:pt x="275" y="342"/>
                    <a:pt x="347" y="276"/>
                    <a:pt x="347" y="138"/>
                  </a:cubicBezTo>
                  <a:cubicBezTo>
                    <a:pt x="347" y="66"/>
                    <a:pt x="275" y="0"/>
                    <a:pt x="1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7"/>
            <p:cNvSpPr/>
            <p:nvPr/>
          </p:nvSpPr>
          <p:spPr>
            <a:xfrm>
              <a:off x="5231272" y="2924351"/>
              <a:ext cx="48138" cy="47444"/>
            </a:xfrm>
            <a:custGeom>
              <a:rect b="b" l="l" r="r" t="t"/>
              <a:pathLst>
                <a:path extrusionOk="0" h="342" w="347">
                  <a:moveTo>
                    <a:pt x="138" y="0"/>
                  </a:moveTo>
                  <a:cubicBezTo>
                    <a:pt x="72" y="0"/>
                    <a:pt x="0" y="66"/>
                    <a:pt x="0" y="138"/>
                  </a:cubicBezTo>
                  <a:cubicBezTo>
                    <a:pt x="0" y="276"/>
                    <a:pt x="72" y="342"/>
                    <a:pt x="138" y="342"/>
                  </a:cubicBezTo>
                  <a:cubicBezTo>
                    <a:pt x="275" y="342"/>
                    <a:pt x="347" y="276"/>
                    <a:pt x="347" y="138"/>
                  </a:cubicBezTo>
                  <a:cubicBezTo>
                    <a:pt x="347" y="66"/>
                    <a:pt x="275" y="0"/>
                    <a:pt x="1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7"/>
            <p:cNvSpPr/>
            <p:nvPr/>
          </p:nvSpPr>
          <p:spPr>
            <a:xfrm>
              <a:off x="5460306" y="2924351"/>
              <a:ext cx="48138" cy="47444"/>
            </a:xfrm>
            <a:custGeom>
              <a:rect b="b" l="l" r="r" t="t"/>
              <a:pathLst>
                <a:path extrusionOk="0" h="342" w="347">
                  <a:moveTo>
                    <a:pt x="138" y="0"/>
                  </a:moveTo>
                  <a:cubicBezTo>
                    <a:pt x="72" y="0"/>
                    <a:pt x="0" y="66"/>
                    <a:pt x="0" y="138"/>
                  </a:cubicBezTo>
                  <a:cubicBezTo>
                    <a:pt x="0" y="276"/>
                    <a:pt x="72" y="342"/>
                    <a:pt x="138" y="342"/>
                  </a:cubicBezTo>
                  <a:cubicBezTo>
                    <a:pt x="275" y="342"/>
                    <a:pt x="347" y="276"/>
                    <a:pt x="347" y="138"/>
                  </a:cubicBezTo>
                  <a:cubicBezTo>
                    <a:pt x="347" y="66"/>
                    <a:pt x="275" y="0"/>
                    <a:pt x="1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7" name="Google Shape;1157;p57"/>
          <p:cNvSpPr txBox="1"/>
          <p:nvPr>
            <p:ph idx="1" type="subTitle"/>
          </p:nvPr>
        </p:nvSpPr>
        <p:spPr>
          <a:xfrm>
            <a:off x="2664150" y="1965100"/>
            <a:ext cx="3815700" cy="50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p:txBody>
      </p:sp>
      <p:sp>
        <p:nvSpPr>
          <p:cNvPr id="1158" name="Google Shape;1158;p57"/>
          <p:cNvSpPr txBox="1"/>
          <p:nvPr/>
        </p:nvSpPr>
        <p:spPr>
          <a:xfrm>
            <a:off x="3087900" y="2363650"/>
            <a:ext cx="2968200" cy="7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Rubik"/>
                <a:ea typeface="Rubik"/>
                <a:cs typeface="Rubik"/>
                <a:sym typeface="Rubik"/>
              </a:rPr>
              <a:t>addyouremail@freepik.com </a:t>
            </a:r>
            <a:endParaRPr sz="1200">
              <a:solidFill>
                <a:schemeClr val="accent3"/>
              </a:solidFill>
              <a:latin typeface="Rubik"/>
              <a:ea typeface="Rubik"/>
              <a:cs typeface="Rubik"/>
              <a:sym typeface="Rubik"/>
            </a:endParaRPr>
          </a:p>
          <a:p>
            <a:pPr indent="0" lvl="0" marL="0" rtl="0" algn="ctr">
              <a:spcBef>
                <a:spcPts val="0"/>
              </a:spcBef>
              <a:spcAft>
                <a:spcPts val="0"/>
              </a:spcAft>
              <a:buNone/>
            </a:pPr>
            <a:r>
              <a:rPr lang="en" sz="1200">
                <a:solidFill>
                  <a:schemeClr val="accent3"/>
                </a:solidFill>
                <a:latin typeface="Rubik"/>
                <a:ea typeface="Rubik"/>
                <a:cs typeface="Rubik"/>
                <a:sym typeface="Rubik"/>
              </a:rPr>
              <a:t>+91  620 421 838 </a:t>
            </a:r>
            <a:endParaRPr sz="1200">
              <a:solidFill>
                <a:schemeClr val="accent3"/>
              </a:solidFill>
              <a:latin typeface="Rubik"/>
              <a:ea typeface="Rubik"/>
              <a:cs typeface="Rubik"/>
              <a:sym typeface="Rubik"/>
            </a:endParaRPr>
          </a:p>
          <a:p>
            <a:pPr indent="0" lvl="0" marL="0" rtl="0" algn="ctr">
              <a:spcBef>
                <a:spcPts val="0"/>
              </a:spcBef>
              <a:spcAft>
                <a:spcPts val="0"/>
              </a:spcAft>
              <a:buNone/>
            </a:pPr>
            <a:r>
              <a:rPr lang="en" sz="1200">
                <a:solidFill>
                  <a:schemeClr val="accent3"/>
                </a:solidFill>
                <a:latin typeface="Rubik"/>
                <a:ea typeface="Rubik"/>
                <a:cs typeface="Rubik"/>
                <a:sym typeface="Rubik"/>
              </a:rPr>
              <a:t>yourcompany.com</a:t>
            </a:r>
            <a:endParaRPr sz="1200">
              <a:solidFill>
                <a:schemeClr val="accent3"/>
              </a:solidFill>
              <a:latin typeface="Rubik"/>
              <a:ea typeface="Rubik"/>
              <a:cs typeface="Rubik"/>
              <a:sym typeface="Rubik"/>
            </a:endParaRPr>
          </a:p>
        </p:txBody>
      </p:sp>
      <p:sp>
        <p:nvSpPr>
          <p:cNvPr id="1159" name="Google Shape;1159;p57"/>
          <p:cNvSpPr txBox="1"/>
          <p:nvPr/>
        </p:nvSpPr>
        <p:spPr>
          <a:xfrm>
            <a:off x="3134700" y="4010875"/>
            <a:ext cx="2874600" cy="3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Rubik Medium"/>
                <a:ea typeface="Rubik Medium"/>
                <a:cs typeface="Rubik Medium"/>
                <a:sym typeface="Rubik Medium"/>
              </a:rPr>
              <a:t>Please keep this slide for attribution</a:t>
            </a:r>
            <a:endParaRPr sz="1200">
              <a:solidFill>
                <a:schemeClr val="lt2"/>
              </a:solidFill>
              <a:latin typeface="Rubik Medium"/>
              <a:ea typeface="Rubik Medium"/>
              <a:cs typeface="Rubik Medium"/>
              <a:sym typeface="Rubik Medium"/>
            </a:endParaRPr>
          </a:p>
        </p:txBody>
      </p:sp>
      <p:grpSp>
        <p:nvGrpSpPr>
          <p:cNvPr id="1160" name="Google Shape;1160;p57"/>
          <p:cNvGrpSpPr/>
          <p:nvPr/>
        </p:nvGrpSpPr>
        <p:grpSpPr>
          <a:xfrm>
            <a:off x="3871764" y="4495808"/>
            <a:ext cx="1400472" cy="258323"/>
            <a:chOff x="3871764" y="4495808"/>
            <a:chExt cx="1400472" cy="258323"/>
          </a:xfrm>
        </p:grpSpPr>
        <p:grpSp>
          <p:nvGrpSpPr>
            <p:cNvPr id="1161" name="Google Shape;1161;p57"/>
            <p:cNvGrpSpPr/>
            <p:nvPr/>
          </p:nvGrpSpPr>
          <p:grpSpPr>
            <a:xfrm>
              <a:off x="3871764" y="4495808"/>
              <a:ext cx="258321" cy="258308"/>
              <a:chOff x="266768" y="1721375"/>
              <a:chExt cx="397907" cy="397887"/>
            </a:xfrm>
          </p:grpSpPr>
          <p:sp>
            <p:nvSpPr>
              <p:cNvPr id="1162" name="Google Shape;1162;p5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 name="Google Shape;1164;p57"/>
            <p:cNvGrpSpPr/>
            <p:nvPr/>
          </p:nvGrpSpPr>
          <p:grpSpPr>
            <a:xfrm>
              <a:off x="4259917" y="4499130"/>
              <a:ext cx="251650" cy="251663"/>
              <a:chOff x="864491" y="1723250"/>
              <a:chExt cx="397866" cy="397887"/>
            </a:xfrm>
          </p:grpSpPr>
          <p:sp>
            <p:nvSpPr>
              <p:cNvPr id="1165" name="Google Shape;1165;p5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8" name="Google Shape;1168;p57"/>
            <p:cNvSpPr/>
            <p:nvPr/>
          </p:nvSpPr>
          <p:spPr>
            <a:xfrm>
              <a:off x="4641431" y="4543468"/>
              <a:ext cx="258290" cy="210663"/>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9" name="Google Shape;1169;p57"/>
            <p:cNvGrpSpPr/>
            <p:nvPr/>
          </p:nvGrpSpPr>
          <p:grpSpPr>
            <a:xfrm>
              <a:off x="5029562" y="4503829"/>
              <a:ext cx="242674" cy="242267"/>
              <a:chOff x="2408992" y="1722875"/>
              <a:chExt cx="397761" cy="397093"/>
            </a:xfrm>
          </p:grpSpPr>
          <p:sp>
            <p:nvSpPr>
              <p:cNvPr id="1170" name="Google Shape;1170;p5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58"/>
          <p:cNvSpPr txBox="1"/>
          <p:nvPr>
            <p:ph idx="4294967295" type="body"/>
          </p:nvPr>
        </p:nvSpPr>
        <p:spPr>
          <a:xfrm>
            <a:off x="720000" y="1234975"/>
            <a:ext cx="1284900" cy="4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Rubik"/>
                <a:ea typeface="Rubik"/>
                <a:cs typeface="Rubik"/>
                <a:sym typeface="Rubik"/>
              </a:rPr>
              <a:t>VECTORS</a:t>
            </a:r>
            <a:endParaRPr sz="1200">
              <a:latin typeface="Rubik Light"/>
              <a:ea typeface="Rubik Light"/>
              <a:cs typeface="Rubik Light"/>
              <a:sym typeface="Rubik Light"/>
            </a:endParaRPr>
          </a:p>
          <a:p>
            <a:pPr indent="0" lvl="0" marL="0" marR="50800" rtl="0" algn="l">
              <a:lnSpc>
                <a:spcPct val="166000"/>
              </a:lnSpc>
              <a:spcBef>
                <a:spcPts val="160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solidFill>
                <a:schemeClr val="accent3"/>
              </a:solidFill>
            </a:endParaRPr>
          </a:p>
          <a:p>
            <a:pPr indent="0" lvl="0" marL="0" rtl="0" algn="l">
              <a:spcBef>
                <a:spcPts val="1600"/>
              </a:spcBef>
              <a:spcAft>
                <a:spcPts val="1600"/>
              </a:spcAft>
              <a:buNone/>
            </a:pPr>
            <a:r>
              <a:t/>
            </a:r>
            <a:endParaRPr sz="1400"/>
          </a:p>
        </p:txBody>
      </p:sp>
      <p:sp>
        <p:nvSpPr>
          <p:cNvPr id="1177" name="Google Shape;1177;p58"/>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178" name="Google Shape;1178;p58"/>
          <p:cNvSpPr/>
          <p:nvPr/>
        </p:nvSpPr>
        <p:spPr>
          <a:xfrm>
            <a:off x="1021592" y="2291644"/>
            <a:ext cx="1006193" cy="1284954"/>
          </a:xfrm>
          <a:custGeom>
            <a:rect b="b" l="l" r="r" t="t"/>
            <a:pathLst>
              <a:path extrusionOk="0" h="71715" w="56157">
                <a:moveTo>
                  <a:pt x="28069" y="0"/>
                </a:moveTo>
                <a:cubicBezTo>
                  <a:pt x="23356" y="0"/>
                  <a:pt x="19528" y="3827"/>
                  <a:pt x="19528" y="8541"/>
                </a:cubicBezTo>
                <a:cubicBezTo>
                  <a:pt x="19528" y="11441"/>
                  <a:pt x="20969" y="14014"/>
                  <a:pt x="23191" y="15557"/>
                </a:cubicBezTo>
                <a:lnTo>
                  <a:pt x="5865" y="15557"/>
                </a:lnTo>
                <a:cubicBezTo>
                  <a:pt x="2613" y="15557"/>
                  <a:pt x="1" y="18171"/>
                  <a:pt x="1" y="21422"/>
                </a:cubicBezTo>
                <a:lnTo>
                  <a:pt x="1" y="65849"/>
                </a:lnTo>
                <a:cubicBezTo>
                  <a:pt x="1" y="69080"/>
                  <a:pt x="2613" y="71714"/>
                  <a:pt x="5865" y="71714"/>
                </a:cubicBezTo>
                <a:lnTo>
                  <a:pt x="50293" y="71714"/>
                </a:lnTo>
                <a:cubicBezTo>
                  <a:pt x="53523" y="71714"/>
                  <a:pt x="56157" y="69080"/>
                  <a:pt x="56157" y="65849"/>
                </a:cubicBezTo>
                <a:lnTo>
                  <a:pt x="56157" y="49737"/>
                </a:lnTo>
                <a:cubicBezTo>
                  <a:pt x="54614" y="51238"/>
                  <a:pt x="52515" y="52185"/>
                  <a:pt x="50189" y="52185"/>
                </a:cubicBezTo>
                <a:cubicBezTo>
                  <a:pt x="45456" y="52185"/>
                  <a:pt x="41629" y="48358"/>
                  <a:pt x="41629" y="43625"/>
                </a:cubicBezTo>
                <a:cubicBezTo>
                  <a:pt x="41629" y="38913"/>
                  <a:pt x="45456" y="35086"/>
                  <a:pt x="50189" y="35086"/>
                </a:cubicBezTo>
                <a:cubicBezTo>
                  <a:pt x="52515" y="35086"/>
                  <a:pt x="54614" y="36011"/>
                  <a:pt x="56157" y="37514"/>
                </a:cubicBezTo>
                <a:lnTo>
                  <a:pt x="56157" y="21422"/>
                </a:lnTo>
                <a:cubicBezTo>
                  <a:pt x="56157" y="18171"/>
                  <a:pt x="53523" y="15557"/>
                  <a:pt x="50293" y="15557"/>
                </a:cubicBezTo>
                <a:lnTo>
                  <a:pt x="32966" y="15557"/>
                </a:lnTo>
                <a:cubicBezTo>
                  <a:pt x="35167" y="14014"/>
                  <a:pt x="36629" y="11441"/>
                  <a:pt x="36629" y="8541"/>
                </a:cubicBezTo>
                <a:cubicBezTo>
                  <a:pt x="36629" y="3827"/>
                  <a:pt x="32802" y="0"/>
                  <a:pt x="28069"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8"/>
          <p:cNvSpPr/>
          <p:nvPr/>
        </p:nvSpPr>
        <p:spPr>
          <a:xfrm>
            <a:off x="4479808" y="2546306"/>
            <a:ext cx="1284971" cy="1006211"/>
          </a:xfrm>
          <a:custGeom>
            <a:rect b="b" l="l" r="r" t="t"/>
            <a:pathLst>
              <a:path extrusionOk="0" h="56158" w="71716">
                <a:moveTo>
                  <a:pt x="21423" y="0"/>
                </a:moveTo>
                <a:cubicBezTo>
                  <a:pt x="18192" y="0"/>
                  <a:pt x="15558" y="2634"/>
                  <a:pt x="15558" y="5866"/>
                </a:cubicBezTo>
                <a:lnTo>
                  <a:pt x="15558" y="23192"/>
                </a:lnTo>
                <a:cubicBezTo>
                  <a:pt x="14015" y="20990"/>
                  <a:pt x="11463" y="19529"/>
                  <a:pt x="8561" y="19529"/>
                </a:cubicBezTo>
                <a:cubicBezTo>
                  <a:pt x="3828" y="19529"/>
                  <a:pt x="1" y="23357"/>
                  <a:pt x="1" y="28090"/>
                </a:cubicBezTo>
                <a:cubicBezTo>
                  <a:pt x="1" y="32801"/>
                  <a:pt x="3828" y="36629"/>
                  <a:pt x="8561" y="36629"/>
                </a:cubicBezTo>
                <a:cubicBezTo>
                  <a:pt x="11463" y="36629"/>
                  <a:pt x="14015" y="35188"/>
                  <a:pt x="15558" y="32966"/>
                </a:cubicBezTo>
                <a:lnTo>
                  <a:pt x="15558" y="50292"/>
                </a:lnTo>
                <a:cubicBezTo>
                  <a:pt x="15558" y="53543"/>
                  <a:pt x="18192" y="56158"/>
                  <a:pt x="21423" y="56158"/>
                </a:cubicBezTo>
                <a:lnTo>
                  <a:pt x="65850" y="56158"/>
                </a:lnTo>
                <a:cubicBezTo>
                  <a:pt x="69101" y="56158"/>
                  <a:pt x="71715" y="53543"/>
                  <a:pt x="71715" y="50292"/>
                </a:cubicBezTo>
                <a:lnTo>
                  <a:pt x="71715" y="5866"/>
                </a:lnTo>
                <a:cubicBezTo>
                  <a:pt x="71715" y="2634"/>
                  <a:pt x="69101" y="0"/>
                  <a:pt x="65850" y="0"/>
                </a:cubicBezTo>
                <a:lnTo>
                  <a:pt x="49738" y="0"/>
                </a:lnTo>
                <a:cubicBezTo>
                  <a:pt x="51261" y="1544"/>
                  <a:pt x="52186" y="3643"/>
                  <a:pt x="52186" y="5989"/>
                </a:cubicBezTo>
                <a:cubicBezTo>
                  <a:pt x="52186" y="10701"/>
                  <a:pt x="48359" y="14528"/>
                  <a:pt x="43647" y="14528"/>
                </a:cubicBezTo>
                <a:cubicBezTo>
                  <a:pt x="38914" y="14528"/>
                  <a:pt x="35087" y="10701"/>
                  <a:pt x="35087" y="5989"/>
                </a:cubicBezTo>
                <a:cubicBezTo>
                  <a:pt x="35087" y="3643"/>
                  <a:pt x="36012" y="1544"/>
                  <a:pt x="37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8"/>
          <p:cNvSpPr/>
          <p:nvPr/>
        </p:nvSpPr>
        <p:spPr>
          <a:xfrm>
            <a:off x="2820563" y="2331490"/>
            <a:ext cx="1284830" cy="1261673"/>
          </a:xfrm>
          <a:custGeom>
            <a:rect b="b" l="l" r="r" t="t"/>
            <a:pathLst>
              <a:path extrusionOk="0" h="74424" w="75790">
                <a:moveTo>
                  <a:pt x="35839" y="1"/>
                </a:moveTo>
                <a:cubicBezTo>
                  <a:pt x="34207" y="1"/>
                  <a:pt x="32585" y="676"/>
                  <a:pt x="31424" y="1994"/>
                </a:cubicBezTo>
                <a:lnTo>
                  <a:pt x="20806" y="14113"/>
                </a:lnTo>
                <a:cubicBezTo>
                  <a:pt x="20968" y="14104"/>
                  <a:pt x="21130" y="14099"/>
                  <a:pt x="21292" y="14099"/>
                </a:cubicBezTo>
                <a:cubicBezTo>
                  <a:pt x="23293" y="14099"/>
                  <a:pt x="25299" y="14804"/>
                  <a:pt x="26916" y="16212"/>
                </a:cubicBezTo>
                <a:cubicBezTo>
                  <a:pt x="30456" y="19320"/>
                  <a:pt x="30826" y="24731"/>
                  <a:pt x="27698" y="28271"/>
                </a:cubicBezTo>
                <a:cubicBezTo>
                  <a:pt x="26011" y="30205"/>
                  <a:pt x="23650" y="31191"/>
                  <a:pt x="21274" y="31191"/>
                </a:cubicBezTo>
                <a:cubicBezTo>
                  <a:pt x="19275" y="31191"/>
                  <a:pt x="17267" y="30493"/>
                  <a:pt x="15640" y="29074"/>
                </a:cubicBezTo>
                <a:cubicBezTo>
                  <a:pt x="13891" y="27530"/>
                  <a:pt x="12923" y="25452"/>
                  <a:pt x="12759" y="23291"/>
                </a:cubicBezTo>
                <a:lnTo>
                  <a:pt x="2141" y="35412"/>
                </a:lnTo>
                <a:cubicBezTo>
                  <a:pt x="1" y="37840"/>
                  <a:pt x="248" y="41544"/>
                  <a:pt x="2697" y="43684"/>
                </a:cubicBezTo>
                <a:lnTo>
                  <a:pt x="15722" y="55104"/>
                </a:lnTo>
                <a:cubicBezTo>
                  <a:pt x="15412" y="55071"/>
                  <a:pt x="15102" y="55054"/>
                  <a:pt x="14791" y="55054"/>
                </a:cubicBezTo>
                <a:cubicBezTo>
                  <a:pt x="12400" y="55054"/>
                  <a:pt x="10029" y="56034"/>
                  <a:pt x="8335" y="57965"/>
                </a:cubicBezTo>
                <a:cubicBezTo>
                  <a:pt x="5227" y="61504"/>
                  <a:pt x="5578" y="66915"/>
                  <a:pt x="9137" y="70024"/>
                </a:cubicBezTo>
                <a:cubicBezTo>
                  <a:pt x="10766" y="71445"/>
                  <a:pt x="12779" y="72143"/>
                  <a:pt x="14780" y="72143"/>
                </a:cubicBezTo>
                <a:cubicBezTo>
                  <a:pt x="17153" y="72143"/>
                  <a:pt x="19511" y="71162"/>
                  <a:pt x="21196" y="69242"/>
                </a:cubicBezTo>
                <a:cubicBezTo>
                  <a:pt x="23110" y="67060"/>
                  <a:pt x="23706" y="64179"/>
                  <a:pt x="23069" y="61546"/>
                </a:cubicBezTo>
                <a:lnTo>
                  <a:pt x="23069" y="61546"/>
                </a:lnTo>
                <a:lnTo>
                  <a:pt x="36094" y="72965"/>
                </a:lnTo>
                <a:cubicBezTo>
                  <a:pt x="37204" y="73944"/>
                  <a:pt x="38586" y="74423"/>
                  <a:pt x="39961" y="74423"/>
                </a:cubicBezTo>
                <a:cubicBezTo>
                  <a:pt x="41593" y="74423"/>
                  <a:pt x="43217" y="73748"/>
                  <a:pt x="44366" y="72430"/>
                </a:cubicBezTo>
                <a:lnTo>
                  <a:pt x="73669" y="39012"/>
                </a:lnTo>
                <a:cubicBezTo>
                  <a:pt x="75790" y="36584"/>
                  <a:pt x="75543" y="32880"/>
                  <a:pt x="73114" y="30740"/>
                </a:cubicBezTo>
                <a:lnTo>
                  <a:pt x="39716" y="1459"/>
                </a:lnTo>
                <a:cubicBezTo>
                  <a:pt x="38596" y="480"/>
                  <a:pt x="37214" y="1"/>
                  <a:pt x="358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1" name="Google Shape;1181;p58"/>
          <p:cNvGrpSpPr/>
          <p:nvPr/>
        </p:nvGrpSpPr>
        <p:grpSpPr>
          <a:xfrm>
            <a:off x="2375005" y="3076342"/>
            <a:ext cx="801671" cy="500985"/>
            <a:chOff x="2173806" y="2659782"/>
            <a:chExt cx="594359" cy="371540"/>
          </a:xfrm>
        </p:grpSpPr>
        <p:sp>
          <p:nvSpPr>
            <p:cNvPr id="1182" name="Google Shape;1182;p58"/>
            <p:cNvSpPr/>
            <p:nvPr/>
          </p:nvSpPr>
          <p:spPr>
            <a:xfrm>
              <a:off x="2173806" y="2946447"/>
              <a:ext cx="56422" cy="73713"/>
            </a:xfrm>
            <a:custGeom>
              <a:rect b="b" l="l" r="r" t="t"/>
              <a:pathLst>
                <a:path extrusionOk="0" h="4114" w="3149">
                  <a:moveTo>
                    <a:pt x="425" y="0"/>
                  </a:moveTo>
                  <a:cubicBezTo>
                    <a:pt x="334" y="0"/>
                    <a:pt x="260" y="29"/>
                    <a:pt x="206" y="105"/>
                  </a:cubicBezTo>
                  <a:cubicBezTo>
                    <a:pt x="0" y="393"/>
                    <a:pt x="0" y="2862"/>
                    <a:pt x="206" y="3417"/>
                  </a:cubicBezTo>
                  <a:cubicBezTo>
                    <a:pt x="368" y="3855"/>
                    <a:pt x="1066" y="4114"/>
                    <a:pt x="1546" y="4114"/>
                  </a:cubicBezTo>
                  <a:cubicBezTo>
                    <a:pt x="1676" y="4114"/>
                    <a:pt x="1789" y="4095"/>
                    <a:pt x="1872" y="4056"/>
                  </a:cubicBezTo>
                  <a:cubicBezTo>
                    <a:pt x="2264" y="3870"/>
                    <a:pt x="2058" y="3480"/>
                    <a:pt x="1647" y="3274"/>
                  </a:cubicBezTo>
                  <a:cubicBezTo>
                    <a:pt x="1214" y="3068"/>
                    <a:pt x="1337" y="1524"/>
                    <a:pt x="1502" y="1339"/>
                  </a:cubicBezTo>
                  <a:lnTo>
                    <a:pt x="1502" y="1339"/>
                  </a:lnTo>
                  <a:cubicBezTo>
                    <a:pt x="1643" y="1360"/>
                    <a:pt x="2041" y="1365"/>
                    <a:pt x="2411" y="1365"/>
                  </a:cubicBezTo>
                  <a:cubicBezTo>
                    <a:pt x="2795" y="1365"/>
                    <a:pt x="3148" y="1359"/>
                    <a:pt x="3148" y="1359"/>
                  </a:cubicBezTo>
                  <a:lnTo>
                    <a:pt x="2860" y="413"/>
                  </a:lnTo>
                  <a:cubicBezTo>
                    <a:pt x="2860" y="413"/>
                    <a:pt x="2141" y="372"/>
                    <a:pt x="1523" y="289"/>
                  </a:cubicBezTo>
                  <a:cubicBezTo>
                    <a:pt x="1068" y="228"/>
                    <a:pt x="680" y="0"/>
                    <a:pt x="42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8"/>
            <p:cNvSpPr/>
            <p:nvPr/>
          </p:nvSpPr>
          <p:spPr>
            <a:xfrm>
              <a:off x="2453283" y="2973735"/>
              <a:ext cx="79661" cy="57587"/>
            </a:xfrm>
            <a:custGeom>
              <a:rect b="b" l="l" r="r" t="t"/>
              <a:pathLst>
                <a:path extrusionOk="0" h="3214" w="4446">
                  <a:moveTo>
                    <a:pt x="2077" y="351"/>
                  </a:moveTo>
                  <a:cubicBezTo>
                    <a:pt x="2077" y="351"/>
                    <a:pt x="2077" y="351"/>
                    <a:pt x="2077" y="351"/>
                  </a:cubicBezTo>
                  <a:lnTo>
                    <a:pt x="2077" y="351"/>
                  </a:lnTo>
                  <a:lnTo>
                    <a:pt x="2078" y="351"/>
                  </a:lnTo>
                  <a:cubicBezTo>
                    <a:pt x="2078" y="351"/>
                    <a:pt x="2077" y="351"/>
                    <a:pt x="2077" y="351"/>
                  </a:cubicBezTo>
                  <a:close/>
                  <a:moveTo>
                    <a:pt x="1317" y="1"/>
                  </a:moveTo>
                  <a:cubicBezTo>
                    <a:pt x="1317" y="1"/>
                    <a:pt x="514" y="1175"/>
                    <a:pt x="308" y="1710"/>
                  </a:cubicBezTo>
                  <a:cubicBezTo>
                    <a:pt x="83" y="2223"/>
                    <a:pt x="0" y="2429"/>
                    <a:pt x="514" y="2758"/>
                  </a:cubicBezTo>
                  <a:cubicBezTo>
                    <a:pt x="1131" y="3088"/>
                    <a:pt x="1976" y="3150"/>
                    <a:pt x="2654" y="3191"/>
                  </a:cubicBezTo>
                  <a:cubicBezTo>
                    <a:pt x="2794" y="3207"/>
                    <a:pt x="3031" y="3213"/>
                    <a:pt x="3277" y="3213"/>
                  </a:cubicBezTo>
                  <a:cubicBezTo>
                    <a:pt x="3683" y="3213"/>
                    <a:pt x="4113" y="3195"/>
                    <a:pt x="4177" y="3170"/>
                  </a:cubicBezTo>
                  <a:cubicBezTo>
                    <a:pt x="4363" y="3088"/>
                    <a:pt x="4445" y="2799"/>
                    <a:pt x="4424" y="2615"/>
                  </a:cubicBezTo>
                  <a:cubicBezTo>
                    <a:pt x="4404" y="2306"/>
                    <a:pt x="4095" y="2347"/>
                    <a:pt x="3395" y="2286"/>
                  </a:cubicBezTo>
                  <a:cubicBezTo>
                    <a:pt x="2964" y="2264"/>
                    <a:pt x="2552" y="2017"/>
                    <a:pt x="2243" y="1710"/>
                  </a:cubicBezTo>
                  <a:cubicBezTo>
                    <a:pt x="2058" y="1504"/>
                    <a:pt x="1935" y="1257"/>
                    <a:pt x="1935" y="969"/>
                  </a:cubicBezTo>
                  <a:cubicBezTo>
                    <a:pt x="1935" y="928"/>
                    <a:pt x="2054" y="352"/>
                    <a:pt x="2077" y="351"/>
                  </a:cubicBezTo>
                  <a:lnTo>
                    <a:pt x="2077" y="351"/>
                  </a:lnTo>
                  <a:lnTo>
                    <a:pt x="1317"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8"/>
            <p:cNvSpPr/>
            <p:nvPr/>
          </p:nvSpPr>
          <p:spPr>
            <a:xfrm>
              <a:off x="2358894" y="2740609"/>
              <a:ext cx="220511" cy="246061"/>
            </a:xfrm>
            <a:custGeom>
              <a:rect b="b" l="l" r="r" t="t"/>
              <a:pathLst>
                <a:path extrusionOk="0" h="13733" w="12307">
                  <a:moveTo>
                    <a:pt x="4358" y="1"/>
                  </a:moveTo>
                  <a:cubicBezTo>
                    <a:pt x="3967" y="1"/>
                    <a:pt x="3573" y="14"/>
                    <a:pt x="3189" y="28"/>
                  </a:cubicBezTo>
                  <a:cubicBezTo>
                    <a:pt x="2819" y="28"/>
                    <a:pt x="2470" y="48"/>
                    <a:pt x="2141" y="48"/>
                  </a:cubicBezTo>
                  <a:cubicBezTo>
                    <a:pt x="1976" y="48"/>
                    <a:pt x="1755" y="35"/>
                    <a:pt x="1527" y="35"/>
                  </a:cubicBezTo>
                  <a:cubicBezTo>
                    <a:pt x="1185" y="35"/>
                    <a:pt x="827" y="64"/>
                    <a:pt x="618" y="213"/>
                  </a:cubicBezTo>
                  <a:cubicBezTo>
                    <a:pt x="330" y="418"/>
                    <a:pt x="371" y="934"/>
                    <a:pt x="330" y="1263"/>
                  </a:cubicBezTo>
                  <a:cubicBezTo>
                    <a:pt x="206" y="1962"/>
                    <a:pt x="103" y="2662"/>
                    <a:pt x="1" y="3340"/>
                  </a:cubicBezTo>
                  <a:cubicBezTo>
                    <a:pt x="20" y="3340"/>
                    <a:pt x="61" y="3340"/>
                    <a:pt x="103" y="3362"/>
                  </a:cubicBezTo>
                  <a:cubicBezTo>
                    <a:pt x="103" y="3362"/>
                    <a:pt x="824" y="4657"/>
                    <a:pt x="3046" y="4945"/>
                  </a:cubicBezTo>
                  <a:cubicBezTo>
                    <a:pt x="3473" y="5004"/>
                    <a:pt x="3958" y="5028"/>
                    <a:pt x="4465" y="5028"/>
                  </a:cubicBezTo>
                  <a:cubicBezTo>
                    <a:pt x="6620" y="5028"/>
                    <a:pt x="9157" y="4596"/>
                    <a:pt x="9157" y="4596"/>
                  </a:cubicBezTo>
                  <a:lnTo>
                    <a:pt x="9157" y="4596"/>
                  </a:lnTo>
                  <a:cubicBezTo>
                    <a:pt x="9075" y="4822"/>
                    <a:pt x="9014" y="5069"/>
                    <a:pt x="8931" y="5316"/>
                  </a:cubicBezTo>
                  <a:cubicBezTo>
                    <a:pt x="8663" y="6180"/>
                    <a:pt x="8355" y="7066"/>
                    <a:pt x="8046" y="7950"/>
                  </a:cubicBezTo>
                  <a:lnTo>
                    <a:pt x="7058" y="10605"/>
                  </a:lnTo>
                  <a:lnTo>
                    <a:pt x="6585" y="11942"/>
                  </a:lnTo>
                  <a:lnTo>
                    <a:pt x="6339" y="12622"/>
                  </a:lnTo>
                  <a:cubicBezTo>
                    <a:pt x="6256" y="12869"/>
                    <a:pt x="6194" y="13074"/>
                    <a:pt x="6111" y="13404"/>
                  </a:cubicBezTo>
                  <a:lnTo>
                    <a:pt x="7428" y="13733"/>
                  </a:lnTo>
                  <a:cubicBezTo>
                    <a:pt x="7469" y="13609"/>
                    <a:pt x="7593" y="13382"/>
                    <a:pt x="7697" y="13198"/>
                  </a:cubicBezTo>
                  <a:lnTo>
                    <a:pt x="8026" y="12581"/>
                  </a:lnTo>
                  <a:lnTo>
                    <a:pt x="8684" y="11346"/>
                  </a:lnTo>
                  <a:lnTo>
                    <a:pt x="10062" y="8855"/>
                  </a:lnTo>
                  <a:cubicBezTo>
                    <a:pt x="10515" y="8012"/>
                    <a:pt x="10968" y="7168"/>
                    <a:pt x="11401" y="6284"/>
                  </a:cubicBezTo>
                  <a:cubicBezTo>
                    <a:pt x="11606" y="5851"/>
                    <a:pt x="11832" y="5398"/>
                    <a:pt x="12018" y="4884"/>
                  </a:cubicBezTo>
                  <a:cubicBezTo>
                    <a:pt x="12120" y="4616"/>
                    <a:pt x="12224" y="4391"/>
                    <a:pt x="12285" y="3875"/>
                  </a:cubicBezTo>
                  <a:cubicBezTo>
                    <a:pt x="12306" y="3834"/>
                    <a:pt x="12306" y="3711"/>
                    <a:pt x="12306" y="3609"/>
                  </a:cubicBezTo>
                  <a:lnTo>
                    <a:pt x="12285" y="3444"/>
                  </a:lnTo>
                  <a:lnTo>
                    <a:pt x="12285" y="3362"/>
                  </a:lnTo>
                  <a:cubicBezTo>
                    <a:pt x="12265" y="3321"/>
                    <a:pt x="12265" y="3238"/>
                    <a:pt x="12244" y="3176"/>
                  </a:cubicBezTo>
                  <a:cubicBezTo>
                    <a:pt x="12059" y="2621"/>
                    <a:pt x="11750" y="2374"/>
                    <a:pt x="11524" y="2209"/>
                  </a:cubicBezTo>
                  <a:lnTo>
                    <a:pt x="11338" y="2106"/>
                  </a:lnTo>
                  <a:cubicBezTo>
                    <a:pt x="11277" y="2065"/>
                    <a:pt x="11215" y="2023"/>
                    <a:pt x="11173" y="2004"/>
                  </a:cubicBezTo>
                  <a:lnTo>
                    <a:pt x="10948" y="1900"/>
                  </a:lnTo>
                  <a:cubicBezTo>
                    <a:pt x="9527" y="1263"/>
                    <a:pt x="8067" y="728"/>
                    <a:pt x="6585" y="275"/>
                  </a:cubicBezTo>
                  <a:cubicBezTo>
                    <a:pt x="5913" y="56"/>
                    <a:pt x="5140" y="1"/>
                    <a:pt x="4358"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8"/>
            <p:cNvSpPr/>
            <p:nvPr/>
          </p:nvSpPr>
          <p:spPr>
            <a:xfrm>
              <a:off x="2206613" y="2740716"/>
              <a:ext cx="240399" cy="262330"/>
            </a:xfrm>
            <a:custGeom>
              <a:rect b="b" l="l" r="r" t="t"/>
              <a:pathLst>
                <a:path extrusionOk="0" h="14641" w="13417">
                  <a:moveTo>
                    <a:pt x="7861" y="1"/>
                  </a:moveTo>
                  <a:cubicBezTo>
                    <a:pt x="7861" y="1"/>
                    <a:pt x="6894" y="2944"/>
                    <a:pt x="7594" y="5619"/>
                  </a:cubicBezTo>
                  <a:cubicBezTo>
                    <a:pt x="8272" y="8273"/>
                    <a:pt x="10187" y="11812"/>
                    <a:pt x="10187" y="11812"/>
                  </a:cubicBezTo>
                  <a:cubicBezTo>
                    <a:pt x="9940" y="11812"/>
                    <a:pt x="9693" y="11834"/>
                    <a:pt x="9446" y="11834"/>
                  </a:cubicBezTo>
                  <a:cubicBezTo>
                    <a:pt x="8519" y="11834"/>
                    <a:pt x="7594" y="11812"/>
                    <a:pt x="6648" y="11793"/>
                  </a:cubicBezTo>
                  <a:lnTo>
                    <a:pt x="3828" y="11689"/>
                  </a:lnTo>
                  <a:lnTo>
                    <a:pt x="2409" y="11648"/>
                  </a:lnTo>
                  <a:lnTo>
                    <a:pt x="1668" y="11628"/>
                  </a:lnTo>
                  <a:lnTo>
                    <a:pt x="1317" y="11628"/>
                  </a:lnTo>
                  <a:cubicBezTo>
                    <a:pt x="906" y="11628"/>
                    <a:pt x="247" y="11628"/>
                    <a:pt x="0" y="11648"/>
                  </a:cubicBezTo>
                  <a:lnTo>
                    <a:pt x="104" y="13006"/>
                  </a:lnTo>
                  <a:cubicBezTo>
                    <a:pt x="227" y="13006"/>
                    <a:pt x="3622" y="13480"/>
                    <a:pt x="3622" y="13480"/>
                  </a:cubicBezTo>
                  <a:lnTo>
                    <a:pt x="6420" y="13994"/>
                  </a:lnTo>
                  <a:cubicBezTo>
                    <a:pt x="7367" y="14180"/>
                    <a:pt x="8294" y="14344"/>
                    <a:pt x="9260" y="14468"/>
                  </a:cubicBezTo>
                  <a:cubicBezTo>
                    <a:pt x="9754" y="14550"/>
                    <a:pt x="10248" y="14611"/>
                    <a:pt x="10804" y="14632"/>
                  </a:cubicBezTo>
                  <a:cubicBezTo>
                    <a:pt x="10932" y="14632"/>
                    <a:pt x="11047" y="14640"/>
                    <a:pt x="11180" y="14640"/>
                  </a:cubicBezTo>
                  <a:cubicBezTo>
                    <a:pt x="11349" y="14640"/>
                    <a:pt x="11546" y="14628"/>
                    <a:pt x="11833" y="14570"/>
                  </a:cubicBezTo>
                  <a:cubicBezTo>
                    <a:pt x="11874" y="14570"/>
                    <a:pt x="11998" y="14529"/>
                    <a:pt x="12100" y="14487"/>
                  </a:cubicBezTo>
                  <a:lnTo>
                    <a:pt x="12245" y="14427"/>
                  </a:lnTo>
                  <a:lnTo>
                    <a:pt x="12327" y="14405"/>
                  </a:lnTo>
                  <a:cubicBezTo>
                    <a:pt x="12368" y="14385"/>
                    <a:pt x="12429" y="14344"/>
                    <a:pt x="12492" y="14303"/>
                  </a:cubicBezTo>
                  <a:cubicBezTo>
                    <a:pt x="12964" y="13974"/>
                    <a:pt x="13109" y="13582"/>
                    <a:pt x="13191" y="13315"/>
                  </a:cubicBezTo>
                  <a:lnTo>
                    <a:pt x="13232" y="13110"/>
                  </a:lnTo>
                  <a:cubicBezTo>
                    <a:pt x="13252" y="13047"/>
                    <a:pt x="13274" y="12965"/>
                    <a:pt x="13274" y="12945"/>
                  </a:cubicBezTo>
                  <a:lnTo>
                    <a:pt x="13315" y="12677"/>
                  </a:lnTo>
                  <a:cubicBezTo>
                    <a:pt x="13376" y="12059"/>
                    <a:pt x="13376" y="11587"/>
                    <a:pt x="13397" y="11072"/>
                  </a:cubicBezTo>
                  <a:cubicBezTo>
                    <a:pt x="13417" y="10578"/>
                    <a:pt x="13417" y="10105"/>
                    <a:pt x="13417" y="9611"/>
                  </a:cubicBezTo>
                  <a:cubicBezTo>
                    <a:pt x="13417" y="8643"/>
                    <a:pt x="13397" y="7697"/>
                    <a:pt x="13376" y="6730"/>
                  </a:cubicBezTo>
                  <a:lnTo>
                    <a:pt x="13274" y="3869"/>
                  </a:lnTo>
                  <a:lnTo>
                    <a:pt x="13211" y="2450"/>
                  </a:lnTo>
                  <a:lnTo>
                    <a:pt x="13191" y="1729"/>
                  </a:lnTo>
                  <a:lnTo>
                    <a:pt x="13170" y="1359"/>
                  </a:lnTo>
                  <a:lnTo>
                    <a:pt x="13150" y="1175"/>
                  </a:lnTo>
                  <a:cubicBezTo>
                    <a:pt x="13150" y="1112"/>
                    <a:pt x="13150" y="1071"/>
                    <a:pt x="13129" y="928"/>
                  </a:cubicBezTo>
                  <a:lnTo>
                    <a:pt x="7861" y="1"/>
                  </a:ln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8"/>
            <p:cNvSpPr/>
            <p:nvPr/>
          </p:nvSpPr>
          <p:spPr>
            <a:xfrm>
              <a:off x="2453283" y="2990345"/>
              <a:ext cx="79661" cy="40977"/>
            </a:xfrm>
            <a:custGeom>
              <a:rect b="b" l="l" r="r" t="t"/>
              <a:pathLst>
                <a:path extrusionOk="0" h="2287" w="4446">
                  <a:moveTo>
                    <a:pt x="720" y="1"/>
                  </a:moveTo>
                  <a:cubicBezTo>
                    <a:pt x="555" y="289"/>
                    <a:pt x="371" y="577"/>
                    <a:pt x="289" y="783"/>
                  </a:cubicBezTo>
                  <a:cubicBezTo>
                    <a:pt x="83" y="1296"/>
                    <a:pt x="0" y="1502"/>
                    <a:pt x="514" y="1831"/>
                  </a:cubicBezTo>
                  <a:cubicBezTo>
                    <a:pt x="1131" y="2161"/>
                    <a:pt x="1976" y="2223"/>
                    <a:pt x="2654" y="2264"/>
                  </a:cubicBezTo>
                  <a:cubicBezTo>
                    <a:pt x="2794" y="2280"/>
                    <a:pt x="3031" y="2286"/>
                    <a:pt x="3277" y="2286"/>
                  </a:cubicBezTo>
                  <a:cubicBezTo>
                    <a:pt x="3683" y="2286"/>
                    <a:pt x="4113" y="2268"/>
                    <a:pt x="4177" y="2243"/>
                  </a:cubicBezTo>
                  <a:cubicBezTo>
                    <a:pt x="4363" y="2161"/>
                    <a:pt x="4445" y="1872"/>
                    <a:pt x="4424" y="1688"/>
                  </a:cubicBezTo>
                  <a:cubicBezTo>
                    <a:pt x="4404" y="1379"/>
                    <a:pt x="4095" y="1420"/>
                    <a:pt x="3395" y="1359"/>
                  </a:cubicBezTo>
                  <a:cubicBezTo>
                    <a:pt x="3066" y="1337"/>
                    <a:pt x="2736" y="1173"/>
                    <a:pt x="2470" y="967"/>
                  </a:cubicBezTo>
                  <a:cubicBezTo>
                    <a:pt x="2373" y="1031"/>
                    <a:pt x="2251" y="1084"/>
                    <a:pt x="2104" y="1084"/>
                  </a:cubicBezTo>
                  <a:cubicBezTo>
                    <a:pt x="2064" y="1084"/>
                    <a:pt x="2021" y="1080"/>
                    <a:pt x="1976" y="1071"/>
                  </a:cubicBezTo>
                  <a:cubicBezTo>
                    <a:pt x="1482" y="947"/>
                    <a:pt x="1194" y="391"/>
                    <a:pt x="1071" y="185"/>
                  </a:cubicBezTo>
                  <a:cubicBezTo>
                    <a:pt x="988" y="62"/>
                    <a:pt x="843" y="20"/>
                    <a:pt x="720"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8"/>
            <p:cNvSpPr/>
            <p:nvPr/>
          </p:nvSpPr>
          <p:spPr>
            <a:xfrm>
              <a:off x="2173806" y="2946411"/>
              <a:ext cx="40583" cy="73748"/>
            </a:xfrm>
            <a:custGeom>
              <a:rect b="b" l="l" r="r" t="t"/>
              <a:pathLst>
                <a:path extrusionOk="0" h="4116" w="2265">
                  <a:moveTo>
                    <a:pt x="458" y="0"/>
                  </a:moveTo>
                  <a:cubicBezTo>
                    <a:pt x="350" y="0"/>
                    <a:pt x="262" y="30"/>
                    <a:pt x="206" y="107"/>
                  </a:cubicBezTo>
                  <a:cubicBezTo>
                    <a:pt x="0" y="395"/>
                    <a:pt x="0" y="2864"/>
                    <a:pt x="206" y="3419"/>
                  </a:cubicBezTo>
                  <a:cubicBezTo>
                    <a:pt x="368" y="3857"/>
                    <a:pt x="1066" y="4116"/>
                    <a:pt x="1546" y="4116"/>
                  </a:cubicBezTo>
                  <a:cubicBezTo>
                    <a:pt x="1676" y="4116"/>
                    <a:pt x="1789" y="4097"/>
                    <a:pt x="1872" y="4058"/>
                  </a:cubicBezTo>
                  <a:cubicBezTo>
                    <a:pt x="2264" y="3872"/>
                    <a:pt x="2058" y="3482"/>
                    <a:pt x="1647" y="3276"/>
                  </a:cubicBezTo>
                  <a:cubicBezTo>
                    <a:pt x="1441" y="3172"/>
                    <a:pt x="1359" y="2741"/>
                    <a:pt x="1359" y="2308"/>
                  </a:cubicBezTo>
                  <a:cubicBezTo>
                    <a:pt x="1255" y="2308"/>
                    <a:pt x="1131" y="2308"/>
                    <a:pt x="1008" y="2247"/>
                  </a:cubicBezTo>
                  <a:cubicBezTo>
                    <a:pt x="659" y="2102"/>
                    <a:pt x="824" y="848"/>
                    <a:pt x="1008" y="703"/>
                  </a:cubicBezTo>
                  <a:cubicBezTo>
                    <a:pt x="1112" y="601"/>
                    <a:pt x="1173" y="374"/>
                    <a:pt x="1194" y="209"/>
                  </a:cubicBezTo>
                  <a:cubicBezTo>
                    <a:pt x="949" y="114"/>
                    <a:pt x="667" y="0"/>
                    <a:pt x="458"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8"/>
            <p:cNvSpPr/>
            <p:nvPr/>
          </p:nvSpPr>
          <p:spPr>
            <a:xfrm>
              <a:off x="2427482" y="2997727"/>
              <a:ext cx="1487" cy="1111"/>
            </a:xfrm>
            <a:custGeom>
              <a:rect b="b" l="l" r="r" t="t"/>
              <a:pathLst>
                <a:path extrusionOk="0" h="62" w="83">
                  <a:moveTo>
                    <a:pt x="82" y="0"/>
                  </a:moveTo>
                  <a:cubicBezTo>
                    <a:pt x="41" y="20"/>
                    <a:pt x="20" y="41"/>
                    <a:pt x="0" y="61"/>
                  </a:cubicBezTo>
                  <a:cubicBezTo>
                    <a:pt x="20" y="41"/>
                    <a:pt x="61" y="20"/>
                    <a:pt x="82" y="0"/>
                  </a:cubicBezTo>
                  <a:close/>
                </a:path>
              </a:pathLst>
            </a:custGeom>
            <a:solidFill>
              <a:srgbClr val="FED9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8"/>
            <p:cNvSpPr/>
            <p:nvPr/>
          </p:nvSpPr>
          <p:spPr>
            <a:xfrm>
              <a:off x="2341191" y="2748474"/>
              <a:ext cx="105821" cy="254429"/>
            </a:xfrm>
            <a:custGeom>
              <a:rect b="b" l="l" r="r" t="t"/>
              <a:pathLst>
                <a:path extrusionOk="0" h="14200" w="5906">
                  <a:moveTo>
                    <a:pt x="226" y="1"/>
                  </a:moveTo>
                  <a:cubicBezTo>
                    <a:pt x="165" y="267"/>
                    <a:pt x="83" y="638"/>
                    <a:pt x="1" y="1071"/>
                  </a:cubicBezTo>
                  <a:cubicBezTo>
                    <a:pt x="679" y="2141"/>
                    <a:pt x="2408" y="4775"/>
                    <a:pt x="3540" y="5598"/>
                  </a:cubicBezTo>
                  <a:cubicBezTo>
                    <a:pt x="4671" y="6605"/>
                    <a:pt x="5330" y="9239"/>
                    <a:pt x="5206" y="11050"/>
                  </a:cubicBezTo>
                  <a:cubicBezTo>
                    <a:pt x="5124" y="12553"/>
                    <a:pt x="4816" y="13664"/>
                    <a:pt x="3930" y="14199"/>
                  </a:cubicBezTo>
                  <a:cubicBezTo>
                    <a:pt x="4054" y="14178"/>
                    <a:pt x="4177" y="14178"/>
                    <a:pt x="4322" y="14137"/>
                  </a:cubicBezTo>
                  <a:lnTo>
                    <a:pt x="4342" y="14137"/>
                  </a:lnTo>
                  <a:cubicBezTo>
                    <a:pt x="4383" y="14137"/>
                    <a:pt x="4487" y="14096"/>
                    <a:pt x="4589" y="14054"/>
                  </a:cubicBezTo>
                  <a:lnTo>
                    <a:pt x="4734" y="13994"/>
                  </a:lnTo>
                  <a:lnTo>
                    <a:pt x="4816" y="13972"/>
                  </a:lnTo>
                  <a:cubicBezTo>
                    <a:pt x="4836" y="13952"/>
                    <a:pt x="4857" y="13931"/>
                    <a:pt x="4898" y="13911"/>
                  </a:cubicBezTo>
                  <a:cubicBezTo>
                    <a:pt x="4918" y="13911"/>
                    <a:pt x="4939" y="13890"/>
                    <a:pt x="4981" y="13870"/>
                  </a:cubicBezTo>
                  <a:cubicBezTo>
                    <a:pt x="5453" y="13541"/>
                    <a:pt x="5598" y="13149"/>
                    <a:pt x="5680" y="12882"/>
                  </a:cubicBezTo>
                  <a:lnTo>
                    <a:pt x="5721" y="12677"/>
                  </a:lnTo>
                  <a:cubicBezTo>
                    <a:pt x="5741" y="12614"/>
                    <a:pt x="5763" y="12532"/>
                    <a:pt x="5763" y="12512"/>
                  </a:cubicBezTo>
                  <a:lnTo>
                    <a:pt x="5804" y="12244"/>
                  </a:lnTo>
                  <a:cubicBezTo>
                    <a:pt x="5865" y="11626"/>
                    <a:pt x="5865" y="11154"/>
                    <a:pt x="5886" y="10639"/>
                  </a:cubicBezTo>
                  <a:cubicBezTo>
                    <a:pt x="5906" y="10145"/>
                    <a:pt x="5906" y="9672"/>
                    <a:pt x="5906" y="9178"/>
                  </a:cubicBezTo>
                  <a:cubicBezTo>
                    <a:pt x="5906" y="8252"/>
                    <a:pt x="5886" y="7346"/>
                    <a:pt x="5865" y="6421"/>
                  </a:cubicBezTo>
                  <a:lnTo>
                    <a:pt x="5865" y="6297"/>
                  </a:lnTo>
                  <a:lnTo>
                    <a:pt x="5804" y="4857"/>
                  </a:lnTo>
                  <a:cubicBezTo>
                    <a:pt x="3376" y="3581"/>
                    <a:pt x="1091" y="1030"/>
                    <a:pt x="226" y="1"/>
                  </a:cubicBezTo>
                  <a:close/>
                </a:path>
              </a:pathLst>
            </a:custGeom>
            <a:solidFill>
              <a:srgbClr val="F59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8"/>
            <p:cNvSpPr/>
            <p:nvPr/>
          </p:nvSpPr>
          <p:spPr>
            <a:xfrm>
              <a:off x="2587843" y="2696119"/>
              <a:ext cx="63428" cy="30406"/>
            </a:xfrm>
            <a:custGeom>
              <a:rect b="b" l="l" r="r" t="t"/>
              <a:pathLst>
                <a:path extrusionOk="0" h="1697" w="3540">
                  <a:moveTo>
                    <a:pt x="434" y="1"/>
                  </a:moveTo>
                  <a:cubicBezTo>
                    <a:pt x="433" y="1"/>
                    <a:pt x="1" y="1667"/>
                    <a:pt x="680" y="1688"/>
                  </a:cubicBezTo>
                  <a:cubicBezTo>
                    <a:pt x="914" y="1695"/>
                    <a:pt x="1279" y="1697"/>
                    <a:pt x="1664" y="1697"/>
                  </a:cubicBezTo>
                  <a:cubicBezTo>
                    <a:pt x="2432" y="1697"/>
                    <a:pt x="3273" y="1688"/>
                    <a:pt x="3273" y="1688"/>
                  </a:cubicBezTo>
                  <a:cubicBezTo>
                    <a:pt x="3273" y="1688"/>
                    <a:pt x="3416" y="659"/>
                    <a:pt x="3540" y="144"/>
                  </a:cubicBezTo>
                  <a:lnTo>
                    <a:pt x="3540" y="144"/>
                  </a:lnTo>
                  <a:cubicBezTo>
                    <a:pt x="3127" y="249"/>
                    <a:pt x="2712" y="287"/>
                    <a:pt x="2326" y="287"/>
                  </a:cubicBezTo>
                  <a:cubicBezTo>
                    <a:pt x="1272" y="287"/>
                    <a:pt x="434" y="1"/>
                    <a:pt x="434"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8"/>
            <p:cNvSpPr/>
            <p:nvPr/>
          </p:nvSpPr>
          <p:spPr>
            <a:xfrm>
              <a:off x="2341550" y="2662523"/>
              <a:ext cx="280534" cy="173728"/>
            </a:xfrm>
            <a:custGeom>
              <a:rect b="b" l="l" r="r" t="t"/>
              <a:pathLst>
                <a:path extrusionOk="0" h="9696" w="15657">
                  <a:moveTo>
                    <a:pt x="10617" y="1"/>
                  </a:moveTo>
                  <a:cubicBezTo>
                    <a:pt x="10562" y="1"/>
                    <a:pt x="10508" y="1"/>
                    <a:pt x="10454" y="2"/>
                  </a:cubicBezTo>
                  <a:cubicBezTo>
                    <a:pt x="7326" y="43"/>
                    <a:pt x="4220" y="1155"/>
                    <a:pt x="1606" y="2822"/>
                  </a:cubicBezTo>
                  <a:cubicBezTo>
                    <a:pt x="1564" y="2842"/>
                    <a:pt x="783" y="3522"/>
                    <a:pt x="269" y="3975"/>
                  </a:cubicBezTo>
                  <a:cubicBezTo>
                    <a:pt x="22" y="4180"/>
                    <a:pt x="1" y="4551"/>
                    <a:pt x="206" y="4798"/>
                  </a:cubicBezTo>
                  <a:cubicBezTo>
                    <a:pt x="1071" y="5827"/>
                    <a:pt x="3397" y="8439"/>
                    <a:pt x="5886" y="9695"/>
                  </a:cubicBezTo>
                  <a:cubicBezTo>
                    <a:pt x="6503" y="8913"/>
                    <a:pt x="10289" y="6732"/>
                    <a:pt x="12616" y="6669"/>
                  </a:cubicBezTo>
                  <a:cubicBezTo>
                    <a:pt x="14961" y="6628"/>
                    <a:pt x="15352" y="5476"/>
                    <a:pt x="15455" y="3728"/>
                  </a:cubicBezTo>
                  <a:cubicBezTo>
                    <a:pt x="15656" y="890"/>
                    <a:pt x="12986" y="1"/>
                    <a:pt x="10617"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8"/>
            <p:cNvSpPr/>
            <p:nvPr/>
          </p:nvSpPr>
          <p:spPr>
            <a:xfrm>
              <a:off x="2600762" y="2693431"/>
              <a:ext cx="23615" cy="48879"/>
            </a:xfrm>
            <a:custGeom>
              <a:rect b="b" l="l" r="r" t="t"/>
              <a:pathLst>
                <a:path extrusionOk="0" h="2728" w="1318">
                  <a:moveTo>
                    <a:pt x="432" y="1"/>
                  </a:moveTo>
                  <a:cubicBezTo>
                    <a:pt x="364" y="1"/>
                    <a:pt x="302" y="41"/>
                    <a:pt x="267" y="110"/>
                  </a:cubicBezTo>
                  <a:cubicBezTo>
                    <a:pt x="1" y="1221"/>
                    <a:pt x="267" y="2250"/>
                    <a:pt x="391" y="2620"/>
                  </a:cubicBezTo>
                  <a:cubicBezTo>
                    <a:pt x="425" y="2688"/>
                    <a:pt x="486" y="2728"/>
                    <a:pt x="553" y="2728"/>
                  </a:cubicBezTo>
                  <a:cubicBezTo>
                    <a:pt x="567" y="2728"/>
                    <a:pt x="582" y="2726"/>
                    <a:pt x="597" y="2722"/>
                  </a:cubicBezTo>
                  <a:cubicBezTo>
                    <a:pt x="783" y="2661"/>
                    <a:pt x="1112" y="2516"/>
                    <a:pt x="1194" y="2187"/>
                  </a:cubicBezTo>
                  <a:cubicBezTo>
                    <a:pt x="1318" y="1756"/>
                    <a:pt x="1214" y="809"/>
                    <a:pt x="1194" y="315"/>
                  </a:cubicBezTo>
                  <a:cubicBezTo>
                    <a:pt x="1194" y="233"/>
                    <a:pt x="1153" y="170"/>
                    <a:pt x="1071" y="151"/>
                  </a:cubicBezTo>
                  <a:cubicBezTo>
                    <a:pt x="885" y="110"/>
                    <a:pt x="638" y="47"/>
                    <a:pt x="473" y="6"/>
                  </a:cubicBezTo>
                  <a:cubicBezTo>
                    <a:pt x="459" y="3"/>
                    <a:pt x="446" y="1"/>
                    <a:pt x="432" y="1"/>
                  </a:cubicBezTo>
                  <a:close/>
                </a:path>
              </a:pathLst>
            </a:custGeom>
            <a:solidFill>
              <a:srgbClr val="F6C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8"/>
            <p:cNvSpPr/>
            <p:nvPr/>
          </p:nvSpPr>
          <p:spPr>
            <a:xfrm>
              <a:off x="2345241" y="2748098"/>
              <a:ext cx="18" cy="394"/>
            </a:xfrm>
            <a:custGeom>
              <a:rect b="b" l="l" r="r" t="t"/>
              <a:pathLst>
                <a:path extrusionOk="0" h="22" w="1">
                  <a:moveTo>
                    <a:pt x="0" y="22"/>
                  </a:moveTo>
                  <a:lnTo>
                    <a:pt x="0" y="22"/>
                  </a:lnTo>
                  <a:lnTo>
                    <a:pt x="0" y="22"/>
                  </a:lnTo>
                  <a:close/>
                  <a:moveTo>
                    <a:pt x="0" y="22"/>
                  </a:moveTo>
                  <a:lnTo>
                    <a:pt x="0" y="22"/>
                  </a:lnTo>
                  <a:lnTo>
                    <a:pt x="0" y="22"/>
                  </a:lnTo>
                  <a:close/>
                  <a:moveTo>
                    <a:pt x="0" y="0"/>
                  </a:moveTo>
                  <a:lnTo>
                    <a:pt x="0" y="0"/>
                  </a:lnTo>
                  <a:close/>
                </a:path>
              </a:pathLst>
            </a:custGeom>
            <a:solidFill>
              <a:srgbClr val="F6B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8"/>
            <p:cNvSpPr/>
            <p:nvPr/>
          </p:nvSpPr>
          <p:spPr>
            <a:xfrm>
              <a:off x="2341926" y="2735197"/>
              <a:ext cx="266971" cy="101055"/>
            </a:xfrm>
            <a:custGeom>
              <a:rect b="b" l="l" r="r" t="t"/>
              <a:pathLst>
                <a:path extrusionOk="0" h="5640" w="14900">
                  <a:moveTo>
                    <a:pt x="14899" y="1708"/>
                  </a:moveTo>
                  <a:lnTo>
                    <a:pt x="14899" y="1708"/>
                  </a:lnTo>
                  <a:cubicBezTo>
                    <a:pt x="14488" y="1853"/>
                    <a:pt x="14117" y="1914"/>
                    <a:pt x="13767" y="1914"/>
                  </a:cubicBezTo>
                  <a:lnTo>
                    <a:pt x="13767" y="2470"/>
                  </a:lnTo>
                  <a:cubicBezTo>
                    <a:pt x="14302" y="2306"/>
                    <a:pt x="14652" y="2059"/>
                    <a:pt x="14899" y="1708"/>
                  </a:cubicBezTo>
                  <a:close/>
                  <a:moveTo>
                    <a:pt x="185" y="1"/>
                  </a:moveTo>
                  <a:cubicBezTo>
                    <a:pt x="21" y="226"/>
                    <a:pt x="1" y="515"/>
                    <a:pt x="185" y="720"/>
                  </a:cubicBezTo>
                  <a:lnTo>
                    <a:pt x="185" y="742"/>
                  </a:lnTo>
                  <a:cubicBezTo>
                    <a:pt x="1050" y="1771"/>
                    <a:pt x="3376" y="4383"/>
                    <a:pt x="5865" y="5639"/>
                  </a:cubicBezTo>
                  <a:cubicBezTo>
                    <a:pt x="6339" y="5042"/>
                    <a:pt x="8602" y="3664"/>
                    <a:pt x="10680" y="3005"/>
                  </a:cubicBezTo>
                  <a:cubicBezTo>
                    <a:pt x="10639" y="2470"/>
                    <a:pt x="10578" y="1914"/>
                    <a:pt x="10537" y="1441"/>
                  </a:cubicBezTo>
                  <a:cubicBezTo>
                    <a:pt x="9673" y="2737"/>
                    <a:pt x="8334" y="3129"/>
                    <a:pt x="6564" y="3170"/>
                  </a:cubicBezTo>
                  <a:lnTo>
                    <a:pt x="6482" y="3170"/>
                  </a:lnTo>
                  <a:cubicBezTo>
                    <a:pt x="3601" y="3170"/>
                    <a:pt x="1153" y="989"/>
                    <a:pt x="185" y="1"/>
                  </a:cubicBezTo>
                  <a:close/>
                </a:path>
              </a:pathLst>
            </a:custGeom>
            <a:solidFill>
              <a:srgbClr val="E83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8"/>
            <p:cNvSpPr/>
            <p:nvPr/>
          </p:nvSpPr>
          <p:spPr>
            <a:xfrm>
              <a:off x="2541025" y="2807029"/>
              <a:ext cx="141907" cy="204313"/>
            </a:xfrm>
            <a:custGeom>
              <a:rect b="b" l="l" r="r" t="t"/>
              <a:pathLst>
                <a:path extrusionOk="0" h="11403" w="7920">
                  <a:moveTo>
                    <a:pt x="831" y="1"/>
                  </a:moveTo>
                  <a:cubicBezTo>
                    <a:pt x="518" y="1"/>
                    <a:pt x="241" y="73"/>
                    <a:pt x="124" y="272"/>
                  </a:cubicBezTo>
                  <a:cubicBezTo>
                    <a:pt x="1" y="478"/>
                    <a:pt x="227" y="1197"/>
                    <a:pt x="268" y="1444"/>
                  </a:cubicBezTo>
                  <a:cubicBezTo>
                    <a:pt x="330" y="1856"/>
                    <a:pt x="391" y="2267"/>
                    <a:pt x="473" y="2679"/>
                  </a:cubicBezTo>
                  <a:cubicBezTo>
                    <a:pt x="515" y="3008"/>
                    <a:pt x="577" y="3318"/>
                    <a:pt x="659" y="3667"/>
                  </a:cubicBezTo>
                  <a:lnTo>
                    <a:pt x="720" y="3935"/>
                  </a:lnTo>
                  <a:cubicBezTo>
                    <a:pt x="762" y="4037"/>
                    <a:pt x="803" y="4160"/>
                    <a:pt x="844" y="4284"/>
                  </a:cubicBezTo>
                  <a:cubicBezTo>
                    <a:pt x="926" y="4490"/>
                    <a:pt x="1050" y="4676"/>
                    <a:pt x="1153" y="4819"/>
                  </a:cubicBezTo>
                  <a:cubicBezTo>
                    <a:pt x="1544" y="5395"/>
                    <a:pt x="1955" y="5889"/>
                    <a:pt x="2388" y="6383"/>
                  </a:cubicBezTo>
                  <a:cubicBezTo>
                    <a:pt x="3211" y="7371"/>
                    <a:pt x="4075" y="8339"/>
                    <a:pt x="4940" y="9285"/>
                  </a:cubicBezTo>
                  <a:cubicBezTo>
                    <a:pt x="5104" y="10396"/>
                    <a:pt x="5639" y="11014"/>
                    <a:pt x="6811" y="11321"/>
                  </a:cubicBezTo>
                  <a:cubicBezTo>
                    <a:pt x="7010" y="11378"/>
                    <a:pt x="7171" y="11402"/>
                    <a:pt x="7299" y="11402"/>
                  </a:cubicBezTo>
                  <a:cubicBezTo>
                    <a:pt x="7920" y="11402"/>
                    <a:pt x="7791" y="10837"/>
                    <a:pt x="7450" y="10581"/>
                  </a:cubicBezTo>
                  <a:cubicBezTo>
                    <a:pt x="7058" y="10251"/>
                    <a:pt x="6339" y="9491"/>
                    <a:pt x="6462" y="9367"/>
                  </a:cubicBezTo>
                  <a:cubicBezTo>
                    <a:pt x="6606" y="9223"/>
                    <a:pt x="7264" y="9162"/>
                    <a:pt x="7264" y="9162"/>
                  </a:cubicBezTo>
                  <a:cubicBezTo>
                    <a:pt x="7264" y="9162"/>
                    <a:pt x="7203" y="8934"/>
                    <a:pt x="6504" y="8893"/>
                  </a:cubicBezTo>
                  <a:cubicBezTo>
                    <a:pt x="5804" y="8832"/>
                    <a:pt x="5516" y="8832"/>
                    <a:pt x="5516" y="8832"/>
                  </a:cubicBezTo>
                  <a:cubicBezTo>
                    <a:pt x="4795" y="7782"/>
                    <a:pt x="4075" y="6712"/>
                    <a:pt x="3417" y="5642"/>
                  </a:cubicBezTo>
                  <a:cubicBezTo>
                    <a:pt x="3088" y="5107"/>
                    <a:pt x="2737" y="4552"/>
                    <a:pt x="2490" y="4037"/>
                  </a:cubicBezTo>
                  <a:cubicBezTo>
                    <a:pt x="2429" y="3894"/>
                    <a:pt x="2388" y="3790"/>
                    <a:pt x="2367" y="3708"/>
                  </a:cubicBezTo>
                  <a:lnTo>
                    <a:pt x="2347" y="3378"/>
                  </a:lnTo>
                  <a:cubicBezTo>
                    <a:pt x="2325" y="3112"/>
                    <a:pt x="2306" y="2802"/>
                    <a:pt x="2306" y="2494"/>
                  </a:cubicBezTo>
                  <a:cubicBezTo>
                    <a:pt x="2284" y="1918"/>
                    <a:pt x="2531" y="642"/>
                    <a:pt x="2037" y="292"/>
                  </a:cubicBezTo>
                  <a:cubicBezTo>
                    <a:pt x="1829" y="157"/>
                    <a:pt x="1292" y="1"/>
                    <a:pt x="831"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8"/>
            <p:cNvSpPr/>
            <p:nvPr/>
          </p:nvSpPr>
          <p:spPr>
            <a:xfrm>
              <a:off x="2545809" y="2831810"/>
              <a:ext cx="57533" cy="112450"/>
            </a:xfrm>
            <a:custGeom>
              <a:rect b="b" l="l" r="r" t="t"/>
              <a:pathLst>
                <a:path extrusionOk="0" h="6276" w="3211">
                  <a:moveTo>
                    <a:pt x="2080" y="0"/>
                  </a:moveTo>
                  <a:cubicBezTo>
                    <a:pt x="1729" y="124"/>
                    <a:pt x="1359" y="165"/>
                    <a:pt x="1051" y="165"/>
                  </a:cubicBezTo>
                  <a:cubicBezTo>
                    <a:pt x="639" y="165"/>
                    <a:pt x="269" y="102"/>
                    <a:pt x="1" y="20"/>
                  </a:cubicBezTo>
                  <a:lnTo>
                    <a:pt x="1" y="61"/>
                  </a:lnTo>
                  <a:cubicBezTo>
                    <a:pt x="63" y="473"/>
                    <a:pt x="124" y="884"/>
                    <a:pt x="206" y="1296"/>
                  </a:cubicBezTo>
                  <a:cubicBezTo>
                    <a:pt x="248" y="1625"/>
                    <a:pt x="310" y="1935"/>
                    <a:pt x="392" y="2284"/>
                  </a:cubicBezTo>
                  <a:lnTo>
                    <a:pt x="453" y="2552"/>
                  </a:lnTo>
                  <a:cubicBezTo>
                    <a:pt x="495" y="2654"/>
                    <a:pt x="536" y="2777"/>
                    <a:pt x="577" y="2901"/>
                  </a:cubicBezTo>
                  <a:cubicBezTo>
                    <a:pt x="659" y="3107"/>
                    <a:pt x="783" y="3293"/>
                    <a:pt x="886" y="3436"/>
                  </a:cubicBezTo>
                  <a:cubicBezTo>
                    <a:pt x="1277" y="4012"/>
                    <a:pt x="1688" y="4506"/>
                    <a:pt x="2121" y="5000"/>
                  </a:cubicBezTo>
                  <a:cubicBezTo>
                    <a:pt x="2470" y="5433"/>
                    <a:pt x="2840" y="5844"/>
                    <a:pt x="3211" y="6276"/>
                  </a:cubicBezTo>
                  <a:cubicBezTo>
                    <a:pt x="3087" y="6091"/>
                    <a:pt x="1112" y="3230"/>
                    <a:pt x="969" y="2242"/>
                  </a:cubicBezTo>
                  <a:cubicBezTo>
                    <a:pt x="865" y="1400"/>
                    <a:pt x="1709" y="637"/>
                    <a:pt x="2058" y="349"/>
                  </a:cubicBezTo>
                  <a:cubicBezTo>
                    <a:pt x="2080" y="247"/>
                    <a:pt x="2080" y="124"/>
                    <a:pt x="2080" y="0"/>
                  </a:cubicBezTo>
                  <a:close/>
                </a:path>
              </a:pathLst>
            </a:custGeom>
            <a:solidFill>
              <a:srgbClr val="E19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8"/>
            <p:cNvSpPr/>
            <p:nvPr/>
          </p:nvSpPr>
          <p:spPr>
            <a:xfrm>
              <a:off x="2527372" y="2710883"/>
              <a:ext cx="63088" cy="123882"/>
            </a:xfrm>
            <a:custGeom>
              <a:rect b="b" l="l" r="r" t="t"/>
              <a:pathLst>
                <a:path extrusionOk="0" h="6914" w="3521">
                  <a:moveTo>
                    <a:pt x="1712" y="0"/>
                  </a:moveTo>
                  <a:cubicBezTo>
                    <a:pt x="1617" y="0"/>
                    <a:pt x="1520" y="7"/>
                    <a:pt x="1421" y="20"/>
                  </a:cubicBezTo>
                  <a:cubicBezTo>
                    <a:pt x="289" y="184"/>
                    <a:pt x="1" y="988"/>
                    <a:pt x="146" y="2428"/>
                  </a:cubicBezTo>
                  <a:cubicBezTo>
                    <a:pt x="289" y="3868"/>
                    <a:pt x="536" y="6585"/>
                    <a:pt x="536" y="6585"/>
                  </a:cubicBezTo>
                  <a:cubicBezTo>
                    <a:pt x="536" y="6585"/>
                    <a:pt x="1194" y="6914"/>
                    <a:pt x="2079" y="6914"/>
                  </a:cubicBezTo>
                  <a:cubicBezTo>
                    <a:pt x="2521" y="6914"/>
                    <a:pt x="3019" y="6832"/>
                    <a:pt x="3520" y="6585"/>
                  </a:cubicBezTo>
                  <a:cubicBezTo>
                    <a:pt x="3520" y="6585"/>
                    <a:pt x="3376" y="3765"/>
                    <a:pt x="3417" y="2140"/>
                  </a:cubicBezTo>
                  <a:cubicBezTo>
                    <a:pt x="3436" y="677"/>
                    <a:pt x="2686" y="0"/>
                    <a:pt x="1712"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8"/>
            <p:cNvSpPr/>
            <p:nvPr/>
          </p:nvSpPr>
          <p:spPr>
            <a:xfrm>
              <a:off x="2533285" y="2789040"/>
              <a:ext cx="3691" cy="37967"/>
            </a:xfrm>
            <a:custGeom>
              <a:rect b="b" l="l" r="r" t="t"/>
              <a:pathLst>
                <a:path extrusionOk="0" h="2119" w="206">
                  <a:moveTo>
                    <a:pt x="0" y="0"/>
                  </a:moveTo>
                  <a:lnTo>
                    <a:pt x="0" y="0"/>
                  </a:lnTo>
                  <a:cubicBezTo>
                    <a:pt x="104" y="925"/>
                    <a:pt x="186" y="1811"/>
                    <a:pt x="206" y="2119"/>
                  </a:cubicBezTo>
                  <a:cubicBezTo>
                    <a:pt x="186" y="1811"/>
                    <a:pt x="104" y="925"/>
                    <a:pt x="0" y="0"/>
                  </a:cubicBezTo>
                  <a:close/>
                </a:path>
              </a:pathLst>
            </a:custGeom>
            <a:solidFill>
              <a:srgbClr val="F07E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8"/>
            <p:cNvSpPr/>
            <p:nvPr/>
          </p:nvSpPr>
          <p:spPr>
            <a:xfrm>
              <a:off x="2529970" y="2753993"/>
              <a:ext cx="753" cy="7042"/>
            </a:xfrm>
            <a:custGeom>
              <a:rect b="b" l="l" r="r" t="t"/>
              <a:pathLst>
                <a:path extrusionOk="0" h="393" w="42">
                  <a:moveTo>
                    <a:pt x="1" y="1"/>
                  </a:moveTo>
                  <a:lnTo>
                    <a:pt x="1" y="22"/>
                  </a:lnTo>
                  <a:cubicBezTo>
                    <a:pt x="20" y="145"/>
                    <a:pt x="20" y="269"/>
                    <a:pt x="42" y="392"/>
                  </a:cubicBezTo>
                  <a:lnTo>
                    <a:pt x="42" y="392"/>
                  </a:lnTo>
                  <a:cubicBezTo>
                    <a:pt x="20" y="269"/>
                    <a:pt x="20" y="145"/>
                    <a:pt x="1" y="22"/>
                  </a:cubicBezTo>
                  <a:close/>
                </a:path>
              </a:pathLst>
            </a:custGeom>
            <a:solidFill>
              <a:srgbClr val="E83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8"/>
            <p:cNvSpPr/>
            <p:nvPr/>
          </p:nvSpPr>
          <p:spPr>
            <a:xfrm>
              <a:off x="2530705" y="2761017"/>
              <a:ext cx="2598" cy="28041"/>
            </a:xfrm>
            <a:custGeom>
              <a:rect b="b" l="l" r="r" t="t"/>
              <a:pathLst>
                <a:path extrusionOk="0" h="1565" w="145">
                  <a:moveTo>
                    <a:pt x="1" y="0"/>
                  </a:moveTo>
                  <a:lnTo>
                    <a:pt x="1" y="0"/>
                  </a:lnTo>
                  <a:cubicBezTo>
                    <a:pt x="42" y="473"/>
                    <a:pt x="103" y="1029"/>
                    <a:pt x="144" y="1564"/>
                  </a:cubicBezTo>
                  <a:lnTo>
                    <a:pt x="144" y="1564"/>
                  </a:lnTo>
                  <a:cubicBezTo>
                    <a:pt x="103" y="1029"/>
                    <a:pt x="42" y="473"/>
                    <a:pt x="1" y="0"/>
                  </a:cubicBezTo>
                  <a:close/>
                </a:path>
              </a:pathLst>
            </a:custGeom>
            <a:solidFill>
              <a:srgbClr val="E62E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8"/>
            <p:cNvSpPr/>
            <p:nvPr/>
          </p:nvSpPr>
          <p:spPr>
            <a:xfrm>
              <a:off x="2589707" y="2815200"/>
              <a:ext cx="753" cy="13671"/>
            </a:xfrm>
            <a:custGeom>
              <a:rect b="b" l="l" r="r" t="t"/>
              <a:pathLst>
                <a:path extrusionOk="0" h="763" w="42">
                  <a:moveTo>
                    <a:pt x="41" y="763"/>
                  </a:moveTo>
                  <a:lnTo>
                    <a:pt x="41" y="763"/>
                  </a:lnTo>
                  <a:lnTo>
                    <a:pt x="41" y="763"/>
                  </a:lnTo>
                  <a:close/>
                  <a:moveTo>
                    <a:pt x="41" y="763"/>
                  </a:moveTo>
                  <a:lnTo>
                    <a:pt x="41" y="763"/>
                  </a:lnTo>
                  <a:lnTo>
                    <a:pt x="41" y="763"/>
                  </a:lnTo>
                  <a:close/>
                  <a:moveTo>
                    <a:pt x="41" y="763"/>
                  </a:moveTo>
                  <a:lnTo>
                    <a:pt x="41" y="763"/>
                  </a:lnTo>
                  <a:lnTo>
                    <a:pt x="41" y="763"/>
                  </a:lnTo>
                  <a:close/>
                  <a:moveTo>
                    <a:pt x="41" y="763"/>
                  </a:moveTo>
                  <a:lnTo>
                    <a:pt x="41" y="763"/>
                  </a:lnTo>
                  <a:lnTo>
                    <a:pt x="41" y="763"/>
                  </a:lnTo>
                  <a:close/>
                  <a:moveTo>
                    <a:pt x="41" y="763"/>
                  </a:moveTo>
                  <a:lnTo>
                    <a:pt x="41" y="763"/>
                  </a:lnTo>
                  <a:lnTo>
                    <a:pt x="41" y="763"/>
                  </a:lnTo>
                  <a:close/>
                  <a:moveTo>
                    <a:pt x="0" y="0"/>
                  </a:moveTo>
                  <a:cubicBezTo>
                    <a:pt x="20" y="433"/>
                    <a:pt x="41" y="721"/>
                    <a:pt x="41" y="763"/>
                  </a:cubicBezTo>
                  <a:cubicBezTo>
                    <a:pt x="41" y="721"/>
                    <a:pt x="20" y="433"/>
                    <a:pt x="0" y="0"/>
                  </a:cubicBezTo>
                  <a:close/>
                </a:path>
              </a:pathLst>
            </a:custGeom>
            <a:solidFill>
              <a:srgbClr val="F6B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8"/>
            <p:cNvSpPr/>
            <p:nvPr/>
          </p:nvSpPr>
          <p:spPr>
            <a:xfrm>
              <a:off x="2529594" y="2749209"/>
              <a:ext cx="60866" cy="85556"/>
            </a:xfrm>
            <a:custGeom>
              <a:rect b="b" l="l" r="r" t="t"/>
              <a:pathLst>
                <a:path extrusionOk="0" h="4775" w="3397">
                  <a:moveTo>
                    <a:pt x="0" y="1"/>
                  </a:moveTo>
                  <a:cubicBezTo>
                    <a:pt x="1" y="4"/>
                    <a:pt x="2" y="7"/>
                    <a:pt x="3" y="11"/>
                  </a:cubicBezTo>
                  <a:lnTo>
                    <a:pt x="3" y="11"/>
                  </a:lnTo>
                  <a:cubicBezTo>
                    <a:pt x="2" y="7"/>
                    <a:pt x="1" y="4"/>
                    <a:pt x="0" y="1"/>
                  </a:cubicBezTo>
                  <a:close/>
                  <a:moveTo>
                    <a:pt x="3" y="11"/>
                  </a:moveTo>
                  <a:cubicBezTo>
                    <a:pt x="22" y="91"/>
                    <a:pt x="22" y="188"/>
                    <a:pt x="22" y="268"/>
                  </a:cubicBezTo>
                  <a:lnTo>
                    <a:pt x="22" y="289"/>
                  </a:lnTo>
                  <a:cubicBezTo>
                    <a:pt x="41" y="412"/>
                    <a:pt x="41" y="536"/>
                    <a:pt x="63" y="659"/>
                  </a:cubicBezTo>
                  <a:cubicBezTo>
                    <a:pt x="104" y="1132"/>
                    <a:pt x="165" y="1688"/>
                    <a:pt x="206" y="2223"/>
                  </a:cubicBezTo>
                  <a:cubicBezTo>
                    <a:pt x="310" y="3148"/>
                    <a:pt x="392" y="4034"/>
                    <a:pt x="412" y="4342"/>
                  </a:cubicBezTo>
                  <a:lnTo>
                    <a:pt x="412" y="4446"/>
                  </a:lnTo>
                  <a:cubicBezTo>
                    <a:pt x="412" y="4446"/>
                    <a:pt x="1070" y="4775"/>
                    <a:pt x="1956" y="4775"/>
                  </a:cubicBezTo>
                  <a:cubicBezTo>
                    <a:pt x="2387" y="4775"/>
                    <a:pt x="2881" y="4693"/>
                    <a:pt x="3396" y="4446"/>
                  </a:cubicBezTo>
                  <a:cubicBezTo>
                    <a:pt x="3396" y="4404"/>
                    <a:pt x="3375" y="4116"/>
                    <a:pt x="3355" y="3683"/>
                  </a:cubicBezTo>
                  <a:cubicBezTo>
                    <a:pt x="1199" y="3519"/>
                    <a:pt x="355" y="1430"/>
                    <a:pt x="3" y="11"/>
                  </a:cubicBezTo>
                  <a:close/>
                </a:path>
              </a:pathLst>
            </a:custGeom>
            <a:solidFill>
              <a:srgbClr val="E83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8"/>
            <p:cNvSpPr/>
            <p:nvPr/>
          </p:nvSpPr>
          <p:spPr>
            <a:xfrm>
              <a:off x="2625094" y="2670837"/>
              <a:ext cx="93673" cy="86398"/>
            </a:xfrm>
            <a:custGeom>
              <a:rect b="b" l="l" r="r" t="t"/>
              <a:pathLst>
                <a:path extrusionOk="0" h="4822" w="5228">
                  <a:moveTo>
                    <a:pt x="2625" y="0"/>
                  </a:moveTo>
                  <a:cubicBezTo>
                    <a:pt x="1726" y="0"/>
                    <a:pt x="805" y="421"/>
                    <a:pt x="514" y="1431"/>
                  </a:cubicBezTo>
                  <a:cubicBezTo>
                    <a:pt x="1" y="3242"/>
                    <a:pt x="371" y="4622"/>
                    <a:pt x="1277" y="4806"/>
                  </a:cubicBezTo>
                  <a:cubicBezTo>
                    <a:pt x="1333" y="4816"/>
                    <a:pt x="1394" y="4821"/>
                    <a:pt x="1458" y="4821"/>
                  </a:cubicBezTo>
                  <a:cubicBezTo>
                    <a:pt x="2428" y="4821"/>
                    <a:pt x="4101" y="3713"/>
                    <a:pt x="4199" y="3654"/>
                  </a:cubicBezTo>
                  <a:cubicBezTo>
                    <a:pt x="5041" y="3140"/>
                    <a:pt x="5227" y="1637"/>
                    <a:pt x="4363" y="671"/>
                  </a:cubicBezTo>
                  <a:cubicBezTo>
                    <a:pt x="3996" y="250"/>
                    <a:pt x="3317" y="0"/>
                    <a:pt x="262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8"/>
            <p:cNvSpPr/>
            <p:nvPr/>
          </p:nvSpPr>
          <p:spPr>
            <a:xfrm>
              <a:off x="2623983" y="2659782"/>
              <a:ext cx="144182" cy="102452"/>
            </a:xfrm>
            <a:custGeom>
              <a:rect b="b" l="l" r="r" t="t"/>
              <a:pathLst>
                <a:path extrusionOk="0" h="5718" w="8047">
                  <a:moveTo>
                    <a:pt x="3447" y="1"/>
                  </a:moveTo>
                  <a:cubicBezTo>
                    <a:pt x="2409" y="1"/>
                    <a:pt x="779" y="264"/>
                    <a:pt x="186" y="1535"/>
                  </a:cubicBezTo>
                  <a:cubicBezTo>
                    <a:pt x="0" y="1946"/>
                    <a:pt x="206" y="2440"/>
                    <a:pt x="639" y="2501"/>
                  </a:cubicBezTo>
                  <a:cubicBezTo>
                    <a:pt x="673" y="2506"/>
                    <a:pt x="706" y="2509"/>
                    <a:pt x="738" y="2509"/>
                  </a:cubicBezTo>
                  <a:cubicBezTo>
                    <a:pt x="840" y="2509"/>
                    <a:pt x="930" y="2482"/>
                    <a:pt x="1009" y="2419"/>
                  </a:cubicBezTo>
                  <a:cubicBezTo>
                    <a:pt x="1223" y="2221"/>
                    <a:pt x="1596" y="1965"/>
                    <a:pt x="1926" y="1965"/>
                  </a:cubicBezTo>
                  <a:cubicBezTo>
                    <a:pt x="2040" y="1965"/>
                    <a:pt x="2149" y="1996"/>
                    <a:pt x="2244" y="2070"/>
                  </a:cubicBezTo>
                  <a:cubicBezTo>
                    <a:pt x="2614" y="2358"/>
                    <a:pt x="2470" y="2893"/>
                    <a:pt x="2017" y="3181"/>
                  </a:cubicBezTo>
                  <a:cubicBezTo>
                    <a:pt x="1736" y="3360"/>
                    <a:pt x="2025" y="3522"/>
                    <a:pt x="2451" y="3522"/>
                  </a:cubicBezTo>
                  <a:cubicBezTo>
                    <a:pt x="2713" y="3522"/>
                    <a:pt x="3027" y="3461"/>
                    <a:pt x="3293" y="3304"/>
                  </a:cubicBezTo>
                  <a:cubicBezTo>
                    <a:pt x="3293" y="3304"/>
                    <a:pt x="4130" y="5717"/>
                    <a:pt x="5443" y="5717"/>
                  </a:cubicBezTo>
                  <a:cubicBezTo>
                    <a:pt x="5480" y="5717"/>
                    <a:pt x="5518" y="5715"/>
                    <a:pt x="5556" y="5711"/>
                  </a:cubicBezTo>
                  <a:cubicBezTo>
                    <a:pt x="6936" y="5568"/>
                    <a:pt x="8047" y="4189"/>
                    <a:pt x="7326" y="3942"/>
                  </a:cubicBezTo>
                  <a:cubicBezTo>
                    <a:pt x="6606" y="3695"/>
                    <a:pt x="6174" y="3304"/>
                    <a:pt x="6174" y="3304"/>
                  </a:cubicBezTo>
                  <a:cubicBezTo>
                    <a:pt x="6174" y="3304"/>
                    <a:pt x="7306" y="2317"/>
                    <a:pt x="6626" y="1884"/>
                  </a:cubicBezTo>
                  <a:cubicBezTo>
                    <a:pt x="5948" y="1472"/>
                    <a:pt x="5413" y="1431"/>
                    <a:pt x="5413" y="1431"/>
                  </a:cubicBezTo>
                  <a:cubicBezTo>
                    <a:pt x="5413" y="1431"/>
                    <a:pt x="6277" y="300"/>
                    <a:pt x="5619" y="94"/>
                  </a:cubicBezTo>
                  <a:cubicBezTo>
                    <a:pt x="5454" y="40"/>
                    <a:pt x="5310" y="21"/>
                    <a:pt x="5182" y="21"/>
                  </a:cubicBezTo>
                  <a:cubicBezTo>
                    <a:pt x="5022" y="21"/>
                    <a:pt x="4889" y="50"/>
                    <a:pt x="4774" y="73"/>
                  </a:cubicBezTo>
                  <a:cubicBezTo>
                    <a:pt x="4657" y="99"/>
                    <a:pt x="4556" y="125"/>
                    <a:pt x="4472" y="125"/>
                  </a:cubicBezTo>
                  <a:cubicBezTo>
                    <a:pt x="4423" y="125"/>
                    <a:pt x="4380" y="117"/>
                    <a:pt x="4343" y="94"/>
                  </a:cubicBezTo>
                  <a:cubicBezTo>
                    <a:pt x="4272" y="56"/>
                    <a:pt x="3921" y="1"/>
                    <a:pt x="3447"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8"/>
            <p:cNvSpPr/>
            <p:nvPr/>
          </p:nvSpPr>
          <p:spPr>
            <a:xfrm>
              <a:off x="2625452" y="2687268"/>
              <a:ext cx="3709" cy="14029"/>
            </a:xfrm>
            <a:custGeom>
              <a:rect b="b" l="l" r="r" t="t"/>
              <a:pathLst>
                <a:path extrusionOk="0" h="783" w="207">
                  <a:moveTo>
                    <a:pt x="63" y="144"/>
                  </a:moveTo>
                  <a:cubicBezTo>
                    <a:pt x="0" y="371"/>
                    <a:pt x="63" y="618"/>
                    <a:pt x="206" y="783"/>
                  </a:cubicBezTo>
                  <a:lnTo>
                    <a:pt x="206" y="783"/>
                  </a:lnTo>
                  <a:cubicBezTo>
                    <a:pt x="63" y="618"/>
                    <a:pt x="0" y="371"/>
                    <a:pt x="63" y="144"/>
                  </a:cubicBezTo>
                  <a:close/>
                  <a:moveTo>
                    <a:pt x="104" y="1"/>
                  </a:moveTo>
                  <a:lnTo>
                    <a:pt x="104" y="1"/>
                  </a:lnTo>
                  <a:lnTo>
                    <a:pt x="104" y="1"/>
                  </a:lnTo>
                  <a:lnTo>
                    <a:pt x="104" y="1"/>
                  </a:lnTo>
                  <a:close/>
                </a:path>
              </a:pathLst>
            </a:custGeom>
            <a:solidFill>
              <a:srgbClr val="AB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8"/>
            <p:cNvSpPr/>
            <p:nvPr/>
          </p:nvSpPr>
          <p:spPr>
            <a:xfrm>
              <a:off x="2629143" y="2701279"/>
              <a:ext cx="3351" cy="2580"/>
            </a:xfrm>
            <a:custGeom>
              <a:rect b="b" l="l" r="r" t="t"/>
              <a:pathLst>
                <a:path extrusionOk="0" h="144" w="187">
                  <a:moveTo>
                    <a:pt x="0" y="1"/>
                  </a:moveTo>
                  <a:cubicBezTo>
                    <a:pt x="63" y="62"/>
                    <a:pt x="124" y="103"/>
                    <a:pt x="186" y="144"/>
                  </a:cubicBezTo>
                  <a:lnTo>
                    <a:pt x="186" y="144"/>
                  </a:lnTo>
                  <a:cubicBezTo>
                    <a:pt x="124" y="103"/>
                    <a:pt x="63" y="62"/>
                    <a:pt x="0" y="1"/>
                  </a:cubicBezTo>
                  <a:close/>
                </a:path>
              </a:pathLst>
            </a:custGeom>
            <a:solidFill>
              <a:srgbClr val="A27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8"/>
            <p:cNvSpPr/>
            <p:nvPr/>
          </p:nvSpPr>
          <p:spPr>
            <a:xfrm>
              <a:off x="2693288" y="2740716"/>
              <a:ext cx="28435" cy="21411"/>
            </a:xfrm>
            <a:custGeom>
              <a:rect b="b" l="l" r="r" t="t"/>
              <a:pathLst>
                <a:path extrusionOk="0" h="1195" w="1587">
                  <a:moveTo>
                    <a:pt x="1" y="1"/>
                  </a:moveTo>
                  <a:lnTo>
                    <a:pt x="1" y="1"/>
                  </a:lnTo>
                  <a:cubicBezTo>
                    <a:pt x="393" y="598"/>
                    <a:pt x="928" y="1194"/>
                    <a:pt x="1586" y="1194"/>
                  </a:cubicBezTo>
                  <a:lnTo>
                    <a:pt x="1586" y="1194"/>
                  </a:lnTo>
                  <a:cubicBezTo>
                    <a:pt x="928" y="1194"/>
                    <a:pt x="393" y="598"/>
                    <a:pt x="1" y="1"/>
                  </a:cubicBezTo>
                  <a:close/>
                </a:path>
              </a:pathLst>
            </a:custGeom>
            <a:solidFill>
              <a:srgbClr val="AB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8"/>
            <p:cNvSpPr/>
            <p:nvPr/>
          </p:nvSpPr>
          <p:spPr>
            <a:xfrm>
              <a:off x="2632476" y="2695008"/>
              <a:ext cx="60830" cy="45725"/>
            </a:xfrm>
            <a:custGeom>
              <a:rect b="b" l="l" r="r" t="t"/>
              <a:pathLst>
                <a:path extrusionOk="0" h="2552" w="3395">
                  <a:moveTo>
                    <a:pt x="2860" y="1482"/>
                  </a:moveTo>
                  <a:cubicBezTo>
                    <a:pt x="2963" y="1709"/>
                    <a:pt x="3148" y="2120"/>
                    <a:pt x="3395" y="2552"/>
                  </a:cubicBezTo>
                  <a:lnTo>
                    <a:pt x="3395" y="2552"/>
                  </a:lnTo>
                  <a:cubicBezTo>
                    <a:pt x="3148" y="2120"/>
                    <a:pt x="2963" y="1709"/>
                    <a:pt x="2860" y="1482"/>
                  </a:cubicBezTo>
                  <a:close/>
                  <a:moveTo>
                    <a:pt x="0" y="494"/>
                  </a:moveTo>
                  <a:lnTo>
                    <a:pt x="0" y="494"/>
                  </a:lnTo>
                  <a:cubicBezTo>
                    <a:pt x="61" y="515"/>
                    <a:pt x="102" y="535"/>
                    <a:pt x="165" y="535"/>
                  </a:cubicBezTo>
                  <a:cubicBezTo>
                    <a:pt x="102" y="535"/>
                    <a:pt x="61" y="515"/>
                    <a:pt x="0" y="494"/>
                  </a:cubicBezTo>
                  <a:close/>
                  <a:moveTo>
                    <a:pt x="1770" y="104"/>
                  </a:moveTo>
                  <a:cubicBezTo>
                    <a:pt x="2140" y="392"/>
                    <a:pt x="1996" y="927"/>
                    <a:pt x="1543" y="1215"/>
                  </a:cubicBezTo>
                  <a:cubicBezTo>
                    <a:pt x="1255" y="1399"/>
                    <a:pt x="1543" y="1564"/>
                    <a:pt x="1954" y="1564"/>
                  </a:cubicBezTo>
                  <a:lnTo>
                    <a:pt x="1954" y="1564"/>
                  </a:lnTo>
                  <a:cubicBezTo>
                    <a:pt x="1543" y="1564"/>
                    <a:pt x="1255" y="1399"/>
                    <a:pt x="1543" y="1215"/>
                  </a:cubicBezTo>
                  <a:cubicBezTo>
                    <a:pt x="1996" y="927"/>
                    <a:pt x="2140" y="392"/>
                    <a:pt x="1770" y="104"/>
                  </a:cubicBezTo>
                  <a:close/>
                  <a:moveTo>
                    <a:pt x="1460" y="0"/>
                  </a:moveTo>
                  <a:lnTo>
                    <a:pt x="1460" y="0"/>
                  </a:lnTo>
                  <a:cubicBezTo>
                    <a:pt x="1564" y="0"/>
                    <a:pt x="1647" y="22"/>
                    <a:pt x="1729" y="82"/>
                  </a:cubicBezTo>
                  <a:cubicBezTo>
                    <a:pt x="1647" y="22"/>
                    <a:pt x="1564" y="0"/>
                    <a:pt x="1460" y="0"/>
                  </a:cubicBezTo>
                  <a:close/>
                </a:path>
              </a:pathLst>
            </a:custGeom>
            <a:solidFill>
              <a:srgbClr val="A27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8"/>
            <p:cNvSpPr/>
            <p:nvPr/>
          </p:nvSpPr>
          <p:spPr>
            <a:xfrm>
              <a:off x="2625452" y="2678416"/>
              <a:ext cx="133880" cy="83711"/>
            </a:xfrm>
            <a:custGeom>
              <a:rect b="b" l="l" r="r" t="t"/>
              <a:pathLst>
                <a:path extrusionOk="0" h="4672" w="7472">
                  <a:moveTo>
                    <a:pt x="433" y="1"/>
                  </a:moveTo>
                  <a:cubicBezTo>
                    <a:pt x="310" y="144"/>
                    <a:pt x="187" y="309"/>
                    <a:pt x="104" y="495"/>
                  </a:cubicBezTo>
                  <a:cubicBezTo>
                    <a:pt x="83" y="556"/>
                    <a:pt x="63" y="597"/>
                    <a:pt x="63" y="638"/>
                  </a:cubicBezTo>
                  <a:cubicBezTo>
                    <a:pt x="0" y="865"/>
                    <a:pt x="63" y="1112"/>
                    <a:pt x="206" y="1277"/>
                  </a:cubicBezTo>
                  <a:cubicBezTo>
                    <a:pt x="269" y="1338"/>
                    <a:pt x="330" y="1379"/>
                    <a:pt x="392" y="1420"/>
                  </a:cubicBezTo>
                  <a:cubicBezTo>
                    <a:pt x="453" y="1441"/>
                    <a:pt x="494" y="1461"/>
                    <a:pt x="557" y="1461"/>
                  </a:cubicBezTo>
                  <a:cubicBezTo>
                    <a:pt x="598" y="1483"/>
                    <a:pt x="618" y="1483"/>
                    <a:pt x="659" y="1483"/>
                  </a:cubicBezTo>
                  <a:cubicBezTo>
                    <a:pt x="763" y="1483"/>
                    <a:pt x="845" y="1441"/>
                    <a:pt x="927" y="1379"/>
                  </a:cubicBezTo>
                  <a:cubicBezTo>
                    <a:pt x="1153" y="1173"/>
                    <a:pt x="1523" y="926"/>
                    <a:pt x="1852" y="926"/>
                  </a:cubicBezTo>
                  <a:cubicBezTo>
                    <a:pt x="1956" y="926"/>
                    <a:pt x="2039" y="948"/>
                    <a:pt x="2121" y="1008"/>
                  </a:cubicBezTo>
                  <a:cubicBezTo>
                    <a:pt x="2141" y="1008"/>
                    <a:pt x="2162" y="1030"/>
                    <a:pt x="2162" y="1030"/>
                  </a:cubicBezTo>
                  <a:cubicBezTo>
                    <a:pt x="2532" y="1318"/>
                    <a:pt x="2388" y="1853"/>
                    <a:pt x="1935" y="2141"/>
                  </a:cubicBezTo>
                  <a:cubicBezTo>
                    <a:pt x="1647" y="2325"/>
                    <a:pt x="1935" y="2490"/>
                    <a:pt x="2346" y="2490"/>
                  </a:cubicBezTo>
                  <a:cubicBezTo>
                    <a:pt x="2615" y="2490"/>
                    <a:pt x="2944" y="2429"/>
                    <a:pt x="3211" y="2264"/>
                  </a:cubicBezTo>
                  <a:cubicBezTo>
                    <a:pt x="3211" y="2264"/>
                    <a:pt x="3232" y="2306"/>
                    <a:pt x="3252" y="2408"/>
                  </a:cubicBezTo>
                  <a:cubicBezTo>
                    <a:pt x="3355" y="2635"/>
                    <a:pt x="3540" y="3046"/>
                    <a:pt x="3787" y="3478"/>
                  </a:cubicBezTo>
                  <a:cubicBezTo>
                    <a:pt x="4179" y="4075"/>
                    <a:pt x="4714" y="4671"/>
                    <a:pt x="5372" y="4671"/>
                  </a:cubicBezTo>
                  <a:lnTo>
                    <a:pt x="5474" y="4671"/>
                  </a:lnTo>
                  <a:cubicBezTo>
                    <a:pt x="6503" y="4569"/>
                    <a:pt x="7389" y="3766"/>
                    <a:pt x="7471" y="3252"/>
                  </a:cubicBezTo>
                  <a:lnTo>
                    <a:pt x="7471" y="3252"/>
                  </a:lnTo>
                  <a:cubicBezTo>
                    <a:pt x="7183" y="3417"/>
                    <a:pt x="6915" y="3478"/>
                    <a:pt x="6627" y="3478"/>
                  </a:cubicBezTo>
                  <a:cubicBezTo>
                    <a:pt x="5207" y="3478"/>
                    <a:pt x="3849" y="1749"/>
                    <a:pt x="3746" y="1338"/>
                  </a:cubicBezTo>
                  <a:cubicBezTo>
                    <a:pt x="3644" y="885"/>
                    <a:pt x="3232" y="432"/>
                    <a:pt x="2470" y="432"/>
                  </a:cubicBezTo>
                  <a:cubicBezTo>
                    <a:pt x="2368" y="432"/>
                    <a:pt x="2264" y="432"/>
                    <a:pt x="2141" y="454"/>
                  </a:cubicBezTo>
                  <a:cubicBezTo>
                    <a:pt x="2058" y="454"/>
                    <a:pt x="1976" y="473"/>
                    <a:pt x="1874" y="473"/>
                  </a:cubicBezTo>
                  <a:cubicBezTo>
                    <a:pt x="1257" y="473"/>
                    <a:pt x="722" y="166"/>
                    <a:pt x="433" y="1"/>
                  </a:cubicBezTo>
                  <a:close/>
                </a:path>
              </a:pathLst>
            </a:custGeom>
            <a:solidFill>
              <a:srgbClr val="2D2B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58"/>
          <p:cNvGrpSpPr/>
          <p:nvPr/>
        </p:nvGrpSpPr>
        <p:grpSpPr>
          <a:xfrm>
            <a:off x="5138208" y="2493196"/>
            <a:ext cx="383497" cy="1089455"/>
            <a:chOff x="5091668" y="2824589"/>
            <a:chExt cx="314936" cy="894683"/>
          </a:xfrm>
        </p:grpSpPr>
        <p:sp>
          <p:nvSpPr>
            <p:cNvPr id="1211" name="Google Shape;1211;p58"/>
            <p:cNvSpPr/>
            <p:nvPr/>
          </p:nvSpPr>
          <p:spPr>
            <a:xfrm>
              <a:off x="5261328" y="3418327"/>
              <a:ext cx="91451" cy="267025"/>
            </a:xfrm>
            <a:custGeom>
              <a:rect b="b" l="l" r="r" t="t"/>
              <a:pathLst>
                <a:path extrusionOk="0" h="14903" w="5104">
                  <a:moveTo>
                    <a:pt x="2320" y="1"/>
                  </a:moveTo>
                  <a:cubicBezTo>
                    <a:pt x="1784" y="1"/>
                    <a:pt x="1178" y="138"/>
                    <a:pt x="782" y="191"/>
                  </a:cubicBezTo>
                  <a:cubicBezTo>
                    <a:pt x="143" y="293"/>
                    <a:pt x="0" y="437"/>
                    <a:pt x="41" y="992"/>
                  </a:cubicBezTo>
                  <a:cubicBezTo>
                    <a:pt x="82" y="1631"/>
                    <a:pt x="165" y="2268"/>
                    <a:pt x="226" y="2885"/>
                  </a:cubicBezTo>
                  <a:cubicBezTo>
                    <a:pt x="288" y="3503"/>
                    <a:pt x="370" y="4141"/>
                    <a:pt x="431" y="4759"/>
                  </a:cubicBezTo>
                  <a:lnTo>
                    <a:pt x="453" y="4984"/>
                  </a:lnTo>
                  <a:lnTo>
                    <a:pt x="473" y="5047"/>
                  </a:lnTo>
                  <a:lnTo>
                    <a:pt x="4177" y="14903"/>
                  </a:lnTo>
                  <a:lnTo>
                    <a:pt x="5103" y="14636"/>
                  </a:lnTo>
                  <a:lnTo>
                    <a:pt x="2860" y="4614"/>
                  </a:lnTo>
                  <a:cubicBezTo>
                    <a:pt x="2860" y="4614"/>
                    <a:pt x="3271" y="520"/>
                    <a:pt x="3106" y="169"/>
                  </a:cubicBezTo>
                  <a:cubicBezTo>
                    <a:pt x="2899" y="44"/>
                    <a:pt x="2621" y="1"/>
                    <a:pt x="2320"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8"/>
            <p:cNvSpPr/>
            <p:nvPr/>
          </p:nvSpPr>
          <p:spPr>
            <a:xfrm>
              <a:off x="5219634" y="3412880"/>
              <a:ext cx="73408" cy="271737"/>
            </a:xfrm>
            <a:custGeom>
              <a:rect b="b" l="l" r="r" t="t"/>
              <a:pathLst>
                <a:path extrusionOk="0" h="15166" w="4097">
                  <a:moveTo>
                    <a:pt x="1957" y="1"/>
                  </a:moveTo>
                  <a:cubicBezTo>
                    <a:pt x="1463" y="1"/>
                    <a:pt x="557" y="42"/>
                    <a:pt x="310" y="555"/>
                  </a:cubicBezTo>
                  <a:cubicBezTo>
                    <a:pt x="83" y="967"/>
                    <a:pt x="207" y="1831"/>
                    <a:pt x="166" y="2284"/>
                  </a:cubicBezTo>
                  <a:cubicBezTo>
                    <a:pt x="124" y="3025"/>
                    <a:pt x="63" y="3746"/>
                    <a:pt x="1" y="4487"/>
                  </a:cubicBezTo>
                  <a:lnTo>
                    <a:pt x="1" y="4712"/>
                  </a:lnTo>
                  <a:lnTo>
                    <a:pt x="1" y="4753"/>
                  </a:lnTo>
                  <a:lnTo>
                    <a:pt x="1483" y="15166"/>
                  </a:lnTo>
                  <a:lnTo>
                    <a:pt x="2451" y="15083"/>
                  </a:lnTo>
                  <a:lnTo>
                    <a:pt x="2451" y="4794"/>
                  </a:lnTo>
                  <a:cubicBezTo>
                    <a:pt x="2553" y="4383"/>
                    <a:pt x="2635" y="3993"/>
                    <a:pt x="2717" y="3601"/>
                  </a:cubicBezTo>
                  <a:cubicBezTo>
                    <a:pt x="2676" y="3148"/>
                    <a:pt x="3293" y="2182"/>
                    <a:pt x="3458" y="1770"/>
                  </a:cubicBezTo>
                  <a:cubicBezTo>
                    <a:pt x="3644" y="1337"/>
                    <a:pt x="4097" y="720"/>
                    <a:pt x="3726" y="371"/>
                  </a:cubicBezTo>
                  <a:cubicBezTo>
                    <a:pt x="3623" y="267"/>
                    <a:pt x="3417" y="185"/>
                    <a:pt x="3211" y="124"/>
                  </a:cubicBezTo>
                  <a:cubicBezTo>
                    <a:pt x="2780" y="20"/>
                    <a:pt x="2245" y="1"/>
                    <a:pt x="1957"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8"/>
            <p:cNvSpPr/>
            <p:nvPr/>
          </p:nvSpPr>
          <p:spPr>
            <a:xfrm>
              <a:off x="5206752" y="3674280"/>
              <a:ext cx="62317" cy="44991"/>
            </a:xfrm>
            <a:custGeom>
              <a:rect b="b" l="l" r="r" t="t"/>
              <a:pathLst>
                <a:path extrusionOk="0" h="2511" w="3478">
                  <a:moveTo>
                    <a:pt x="3170" y="0"/>
                  </a:moveTo>
                  <a:cubicBezTo>
                    <a:pt x="3093" y="213"/>
                    <a:pt x="2673" y="479"/>
                    <a:pt x="2266" y="479"/>
                  </a:cubicBezTo>
                  <a:cubicBezTo>
                    <a:pt x="2238" y="479"/>
                    <a:pt x="2210" y="477"/>
                    <a:pt x="2182" y="475"/>
                  </a:cubicBezTo>
                  <a:cubicBezTo>
                    <a:pt x="1894" y="988"/>
                    <a:pt x="1564" y="1709"/>
                    <a:pt x="885" y="1811"/>
                  </a:cubicBezTo>
                  <a:cubicBezTo>
                    <a:pt x="206" y="1915"/>
                    <a:pt x="1" y="2511"/>
                    <a:pt x="350" y="2511"/>
                  </a:cubicBezTo>
                  <a:lnTo>
                    <a:pt x="1749" y="2511"/>
                  </a:lnTo>
                  <a:lnTo>
                    <a:pt x="2819" y="1400"/>
                  </a:lnTo>
                  <a:lnTo>
                    <a:pt x="2819" y="2511"/>
                  </a:lnTo>
                  <a:lnTo>
                    <a:pt x="3334" y="2511"/>
                  </a:lnTo>
                  <a:cubicBezTo>
                    <a:pt x="3334" y="2511"/>
                    <a:pt x="3477" y="1462"/>
                    <a:pt x="3477" y="845"/>
                  </a:cubicBezTo>
                  <a:cubicBezTo>
                    <a:pt x="3477" y="206"/>
                    <a:pt x="3170" y="0"/>
                    <a:pt x="3170"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8"/>
            <p:cNvSpPr/>
            <p:nvPr/>
          </p:nvSpPr>
          <p:spPr>
            <a:xfrm>
              <a:off x="5294117" y="3674280"/>
              <a:ext cx="62353" cy="44991"/>
            </a:xfrm>
            <a:custGeom>
              <a:rect b="b" l="l" r="r" t="t"/>
              <a:pathLst>
                <a:path extrusionOk="0" h="2511" w="3480">
                  <a:moveTo>
                    <a:pt x="3170" y="0"/>
                  </a:moveTo>
                  <a:cubicBezTo>
                    <a:pt x="3094" y="209"/>
                    <a:pt x="2758" y="417"/>
                    <a:pt x="2384" y="417"/>
                  </a:cubicBezTo>
                  <a:cubicBezTo>
                    <a:pt x="2352" y="417"/>
                    <a:pt x="2319" y="415"/>
                    <a:pt x="2286" y="412"/>
                  </a:cubicBezTo>
                  <a:cubicBezTo>
                    <a:pt x="1976" y="927"/>
                    <a:pt x="1565" y="1709"/>
                    <a:pt x="886" y="1811"/>
                  </a:cubicBezTo>
                  <a:cubicBezTo>
                    <a:pt x="206" y="1915"/>
                    <a:pt x="1" y="2511"/>
                    <a:pt x="351" y="2511"/>
                  </a:cubicBezTo>
                  <a:lnTo>
                    <a:pt x="1751" y="2511"/>
                  </a:lnTo>
                  <a:lnTo>
                    <a:pt x="2821" y="1400"/>
                  </a:lnTo>
                  <a:lnTo>
                    <a:pt x="2821" y="2511"/>
                  </a:lnTo>
                  <a:lnTo>
                    <a:pt x="3334" y="2511"/>
                  </a:lnTo>
                  <a:cubicBezTo>
                    <a:pt x="3334" y="2511"/>
                    <a:pt x="3479" y="1462"/>
                    <a:pt x="3479" y="845"/>
                  </a:cubicBezTo>
                  <a:cubicBezTo>
                    <a:pt x="3479" y="206"/>
                    <a:pt x="3170" y="0"/>
                    <a:pt x="3170"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8"/>
            <p:cNvSpPr/>
            <p:nvPr/>
          </p:nvSpPr>
          <p:spPr>
            <a:xfrm>
              <a:off x="5219634" y="3474821"/>
              <a:ext cx="1505" cy="26572"/>
            </a:xfrm>
            <a:custGeom>
              <a:rect b="b" l="l" r="r" t="t"/>
              <a:pathLst>
                <a:path extrusionOk="0" h="1483" w="84">
                  <a:moveTo>
                    <a:pt x="1" y="1296"/>
                  </a:moveTo>
                  <a:lnTo>
                    <a:pt x="22" y="1482"/>
                  </a:lnTo>
                  <a:lnTo>
                    <a:pt x="22" y="1482"/>
                  </a:lnTo>
                  <a:lnTo>
                    <a:pt x="1" y="1296"/>
                  </a:lnTo>
                  <a:close/>
                  <a:moveTo>
                    <a:pt x="83" y="1"/>
                  </a:moveTo>
                  <a:cubicBezTo>
                    <a:pt x="63" y="350"/>
                    <a:pt x="42" y="679"/>
                    <a:pt x="1" y="1030"/>
                  </a:cubicBezTo>
                  <a:lnTo>
                    <a:pt x="1" y="1235"/>
                  </a:lnTo>
                  <a:lnTo>
                    <a:pt x="1" y="1235"/>
                  </a:lnTo>
                  <a:lnTo>
                    <a:pt x="1" y="1030"/>
                  </a:lnTo>
                  <a:cubicBezTo>
                    <a:pt x="42" y="679"/>
                    <a:pt x="63" y="350"/>
                    <a:pt x="83" y="1"/>
                  </a:cubicBezTo>
                  <a:close/>
                </a:path>
              </a:pathLst>
            </a:custGeom>
            <a:solidFill>
              <a:srgbClr val="F4DD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8"/>
            <p:cNvSpPr/>
            <p:nvPr/>
          </p:nvSpPr>
          <p:spPr>
            <a:xfrm>
              <a:off x="5219634" y="3474821"/>
              <a:ext cx="47213" cy="85180"/>
            </a:xfrm>
            <a:custGeom>
              <a:rect b="b" l="l" r="r" t="t"/>
              <a:pathLst>
                <a:path extrusionOk="0" h="4754" w="2635">
                  <a:moveTo>
                    <a:pt x="83" y="1"/>
                  </a:moveTo>
                  <a:cubicBezTo>
                    <a:pt x="63" y="350"/>
                    <a:pt x="42" y="679"/>
                    <a:pt x="1" y="1030"/>
                  </a:cubicBezTo>
                  <a:lnTo>
                    <a:pt x="1" y="1235"/>
                  </a:lnTo>
                  <a:lnTo>
                    <a:pt x="1" y="1296"/>
                  </a:lnTo>
                  <a:lnTo>
                    <a:pt x="22" y="1482"/>
                  </a:lnTo>
                  <a:cubicBezTo>
                    <a:pt x="722" y="2223"/>
                    <a:pt x="1792" y="3478"/>
                    <a:pt x="2451" y="4753"/>
                  </a:cubicBezTo>
                  <a:lnTo>
                    <a:pt x="2451" y="1337"/>
                  </a:lnTo>
                  <a:cubicBezTo>
                    <a:pt x="2511" y="1049"/>
                    <a:pt x="2574" y="783"/>
                    <a:pt x="2635" y="495"/>
                  </a:cubicBezTo>
                  <a:lnTo>
                    <a:pt x="2635" y="432"/>
                  </a:lnTo>
                  <a:cubicBezTo>
                    <a:pt x="1380" y="371"/>
                    <a:pt x="536" y="144"/>
                    <a:pt x="83" y="1"/>
                  </a:cubicBezTo>
                  <a:close/>
                </a:path>
              </a:pathLst>
            </a:custGeom>
            <a:solidFill>
              <a:srgbClr val="E19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8"/>
            <p:cNvSpPr/>
            <p:nvPr/>
          </p:nvSpPr>
          <p:spPr>
            <a:xfrm>
              <a:off x="5312554" y="3500981"/>
              <a:ext cx="18" cy="18"/>
            </a:xfrm>
            <a:custGeom>
              <a:rect b="b" l="l" r="r" t="t"/>
              <a:pathLst>
                <a:path extrusionOk="0" h="1" w="1">
                  <a:moveTo>
                    <a:pt x="1" y="1"/>
                  </a:moveTo>
                  <a:lnTo>
                    <a:pt x="1" y="1"/>
                  </a:lnTo>
                  <a:close/>
                </a:path>
              </a:pathLst>
            </a:custGeom>
            <a:solidFill>
              <a:srgbClr val="F4DD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8"/>
            <p:cNvSpPr/>
            <p:nvPr/>
          </p:nvSpPr>
          <p:spPr>
            <a:xfrm>
              <a:off x="5266829" y="3479981"/>
              <a:ext cx="57927" cy="74501"/>
            </a:xfrm>
            <a:custGeom>
              <a:rect b="b" l="l" r="r" t="t"/>
              <a:pathLst>
                <a:path extrusionOk="0" h="4158" w="3233">
                  <a:moveTo>
                    <a:pt x="2656" y="1"/>
                  </a:moveTo>
                  <a:lnTo>
                    <a:pt x="2656" y="1"/>
                  </a:lnTo>
                  <a:cubicBezTo>
                    <a:pt x="2182" y="103"/>
                    <a:pt x="1524" y="165"/>
                    <a:pt x="681" y="165"/>
                  </a:cubicBezTo>
                  <a:cubicBezTo>
                    <a:pt x="454" y="165"/>
                    <a:pt x="228" y="165"/>
                    <a:pt x="22" y="144"/>
                  </a:cubicBezTo>
                  <a:cubicBezTo>
                    <a:pt x="22" y="165"/>
                    <a:pt x="1" y="185"/>
                    <a:pt x="1" y="207"/>
                  </a:cubicBezTo>
                  <a:lnTo>
                    <a:pt x="124" y="1318"/>
                  </a:lnTo>
                  <a:lnTo>
                    <a:pt x="124" y="1359"/>
                  </a:lnTo>
                  <a:cubicBezTo>
                    <a:pt x="928" y="1996"/>
                    <a:pt x="2368" y="3211"/>
                    <a:pt x="3232" y="4158"/>
                  </a:cubicBezTo>
                  <a:lnTo>
                    <a:pt x="2553" y="1173"/>
                  </a:lnTo>
                  <a:cubicBezTo>
                    <a:pt x="2553" y="1153"/>
                    <a:pt x="2615" y="659"/>
                    <a:pt x="2656" y="1"/>
                  </a:cubicBezTo>
                  <a:close/>
                </a:path>
              </a:pathLst>
            </a:custGeom>
            <a:solidFill>
              <a:srgbClr val="E19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8"/>
            <p:cNvSpPr/>
            <p:nvPr/>
          </p:nvSpPr>
          <p:spPr>
            <a:xfrm>
              <a:off x="5266829" y="3482561"/>
              <a:ext cx="412" cy="1129"/>
            </a:xfrm>
            <a:custGeom>
              <a:rect b="b" l="l" r="r" t="t"/>
              <a:pathLst>
                <a:path extrusionOk="0" h="63" w="23">
                  <a:moveTo>
                    <a:pt x="22" y="0"/>
                  </a:moveTo>
                  <a:cubicBezTo>
                    <a:pt x="22" y="21"/>
                    <a:pt x="1" y="41"/>
                    <a:pt x="1" y="63"/>
                  </a:cubicBezTo>
                  <a:lnTo>
                    <a:pt x="1" y="63"/>
                  </a:lnTo>
                  <a:cubicBezTo>
                    <a:pt x="1" y="41"/>
                    <a:pt x="22" y="21"/>
                    <a:pt x="22" y="0"/>
                  </a:cubicBezTo>
                  <a:close/>
                </a:path>
              </a:pathLst>
            </a:custGeom>
            <a:solidFill>
              <a:srgbClr val="E19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8"/>
            <p:cNvSpPr/>
            <p:nvPr/>
          </p:nvSpPr>
          <p:spPr>
            <a:xfrm>
              <a:off x="5266829" y="3482561"/>
              <a:ext cx="412" cy="1129"/>
            </a:xfrm>
            <a:custGeom>
              <a:rect b="b" l="l" r="r" t="t"/>
              <a:pathLst>
                <a:path extrusionOk="0" h="63" w="23">
                  <a:moveTo>
                    <a:pt x="1" y="0"/>
                  </a:moveTo>
                  <a:lnTo>
                    <a:pt x="1" y="63"/>
                  </a:lnTo>
                  <a:cubicBezTo>
                    <a:pt x="1" y="41"/>
                    <a:pt x="22" y="21"/>
                    <a:pt x="22" y="0"/>
                  </a:cubicBezTo>
                  <a:close/>
                </a:path>
              </a:pathLst>
            </a:custGeom>
            <a:solidFill>
              <a:srgbClr val="D989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8"/>
            <p:cNvSpPr/>
            <p:nvPr/>
          </p:nvSpPr>
          <p:spPr>
            <a:xfrm>
              <a:off x="5106808" y="2824589"/>
              <a:ext cx="166687" cy="281323"/>
            </a:xfrm>
            <a:custGeom>
              <a:rect b="b" l="l" r="r" t="t"/>
              <a:pathLst>
                <a:path extrusionOk="0" h="15701" w="9303">
                  <a:moveTo>
                    <a:pt x="165" y="1"/>
                  </a:moveTo>
                  <a:cubicBezTo>
                    <a:pt x="67" y="1"/>
                    <a:pt x="0" y="184"/>
                    <a:pt x="146" y="527"/>
                  </a:cubicBezTo>
                  <a:cubicBezTo>
                    <a:pt x="372" y="1040"/>
                    <a:pt x="454" y="1432"/>
                    <a:pt x="393" y="1556"/>
                  </a:cubicBezTo>
                  <a:cubicBezTo>
                    <a:pt x="330" y="1699"/>
                    <a:pt x="1" y="1926"/>
                    <a:pt x="83" y="2357"/>
                  </a:cubicBezTo>
                  <a:cubicBezTo>
                    <a:pt x="166" y="2769"/>
                    <a:pt x="887" y="3778"/>
                    <a:pt x="1359" y="4004"/>
                  </a:cubicBezTo>
                  <a:lnTo>
                    <a:pt x="2163" y="6494"/>
                  </a:lnTo>
                  <a:lnTo>
                    <a:pt x="2800" y="8201"/>
                  </a:lnTo>
                  <a:lnTo>
                    <a:pt x="3109" y="9066"/>
                  </a:lnTo>
                  <a:cubicBezTo>
                    <a:pt x="3211" y="9334"/>
                    <a:pt x="3356" y="9683"/>
                    <a:pt x="3480" y="9971"/>
                  </a:cubicBezTo>
                  <a:cubicBezTo>
                    <a:pt x="4034" y="11145"/>
                    <a:pt x="4652" y="12215"/>
                    <a:pt x="5290" y="13285"/>
                  </a:cubicBezTo>
                  <a:cubicBezTo>
                    <a:pt x="5661" y="13861"/>
                    <a:pt x="6031" y="14457"/>
                    <a:pt x="6402" y="15033"/>
                  </a:cubicBezTo>
                  <a:cubicBezTo>
                    <a:pt x="6693" y="15471"/>
                    <a:pt x="7164" y="15700"/>
                    <a:pt x="7641" y="15700"/>
                  </a:cubicBezTo>
                  <a:cubicBezTo>
                    <a:pt x="7971" y="15700"/>
                    <a:pt x="8305" y="15590"/>
                    <a:pt x="8583" y="15362"/>
                  </a:cubicBezTo>
                  <a:cubicBezTo>
                    <a:pt x="9241" y="14827"/>
                    <a:pt x="9302" y="13840"/>
                    <a:pt x="8726" y="13203"/>
                  </a:cubicBezTo>
                  <a:cubicBezTo>
                    <a:pt x="8273" y="12728"/>
                    <a:pt x="7821" y="12235"/>
                    <a:pt x="7389" y="11741"/>
                  </a:cubicBezTo>
                  <a:cubicBezTo>
                    <a:pt x="6607" y="10857"/>
                    <a:pt x="5825" y="9930"/>
                    <a:pt x="5187" y="9005"/>
                  </a:cubicBezTo>
                  <a:cubicBezTo>
                    <a:pt x="5002" y="8758"/>
                    <a:pt x="4879" y="8572"/>
                    <a:pt x="4714" y="8305"/>
                  </a:cubicBezTo>
                  <a:lnTo>
                    <a:pt x="4262" y="7502"/>
                  </a:lnTo>
                  <a:lnTo>
                    <a:pt x="3335" y="5938"/>
                  </a:lnTo>
                  <a:lnTo>
                    <a:pt x="1957" y="3715"/>
                  </a:lnTo>
                  <a:cubicBezTo>
                    <a:pt x="1957" y="3715"/>
                    <a:pt x="2039" y="2440"/>
                    <a:pt x="1792" y="1987"/>
                  </a:cubicBezTo>
                  <a:cubicBezTo>
                    <a:pt x="1545" y="1556"/>
                    <a:pt x="1442" y="958"/>
                    <a:pt x="1359" y="835"/>
                  </a:cubicBezTo>
                  <a:cubicBezTo>
                    <a:pt x="1351" y="825"/>
                    <a:pt x="1343" y="821"/>
                    <a:pt x="1335" y="821"/>
                  </a:cubicBezTo>
                  <a:cubicBezTo>
                    <a:pt x="1236" y="821"/>
                    <a:pt x="1122" y="1461"/>
                    <a:pt x="1236" y="1803"/>
                  </a:cubicBezTo>
                  <a:cubicBezTo>
                    <a:pt x="1030" y="1658"/>
                    <a:pt x="763" y="1452"/>
                    <a:pt x="330" y="176"/>
                  </a:cubicBezTo>
                  <a:cubicBezTo>
                    <a:pt x="286" y="58"/>
                    <a:pt x="221" y="1"/>
                    <a:pt x="165"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8"/>
            <p:cNvSpPr/>
            <p:nvPr/>
          </p:nvSpPr>
          <p:spPr>
            <a:xfrm>
              <a:off x="5242139" y="3038275"/>
              <a:ext cx="8493" cy="9604"/>
            </a:xfrm>
            <a:custGeom>
              <a:rect b="b" l="l" r="r" t="t"/>
              <a:pathLst>
                <a:path extrusionOk="0" h="536" w="474">
                  <a:moveTo>
                    <a:pt x="1" y="1"/>
                  </a:moveTo>
                  <a:lnTo>
                    <a:pt x="1" y="1"/>
                  </a:lnTo>
                  <a:cubicBezTo>
                    <a:pt x="144" y="165"/>
                    <a:pt x="309" y="350"/>
                    <a:pt x="473" y="536"/>
                  </a:cubicBezTo>
                  <a:lnTo>
                    <a:pt x="473" y="536"/>
                  </a:lnTo>
                  <a:cubicBezTo>
                    <a:pt x="309" y="350"/>
                    <a:pt x="144" y="165"/>
                    <a:pt x="1" y="1"/>
                  </a:cubicBezTo>
                  <a:close/>
                </a:path>
              </a:pathLst>
            </a:custGeom>
            <a:solidFill>
              <a:srgbClr val="2D7E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8"/>
            <p:cNvSpPr/>
            <p:nvPr/>
          </p:nvSpPr>
          <p:spPr>
            <a:xfrm>
              <a:off x="5176525" y="3018368"/>
              <a:ext cx="74107" cy="55329"/>
            </a:xfrm>
            <a:custGeom>
              <a:rect b="b" l="l" r="r" t="t"/>
              <a:pathLst>
                <a:path extrusionOk="0" h="3088" w="4136">
                  <a:moveTo>
                    <a:pt x="0" y="1"/>
                  </a:moveTo>
                  <a:cubicBezTo>
                    <a:pt x="453" y="843"/>
                    <a:pt x="925" y="1647"/>
                    <a:pt x="1399" y="2470"/>
                  </a:cubicBezTo>
                  <a:cubicBezTo>
                    <a:pt x="1543" y="2676"/>
                    <a:pt x="1666" y="2881"/>
                    <a:pt x="1790" y="3087"/>
                  </a:cubicBezTo>
                  <a:cubicBezTo>
                    <a:pt x="2325" y="2407"/>
                    <a:pt x="3210" y="1894"/>
                    <a:pt x="4135" y="1647"/>
                  </a:cubicBezTo>
                  <a:cubicBezTo>
                    <a:pt x="3971" y="1461"/>
                    <a:pt x="3806" y="1276"/>
                    <a:pt x="3663" y="1112"/>
                  </a:cubicBezTo>
                  <a:cubicBezTo>
                    <a:pt x="3436" y="1153"/>
                    <a:pt x="3230" y="1173"/>
                    <a:pt x="3024" y="1173"/>
                  </a:cubicBezTo>
                  <a:cubicBezTo>
                    <a:pt x="1913" y="1173"/>
                    <a:pt x="782" y="555"/>
                    <a:pt x="0" y="1"/>
                  </a:cubicBezTo>
                  <a:close/>
                </a:path>
              </a:pathLst>
            </a:custGeom>
            <a:solidFill>
              <a:srgbClr val="E19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8"/>
            <p:cNvSpPr/>
            <p:nvPr/>
          </p:nvSpPr>
          <p:spPr>
            <a:xfrm>
              <a:off x="5225923" y="2937828"/>
              <a:ext cx="100661" cy="130278"/>
            </a:xfrm>
            <a:custGeom>
              <a:rect b="b" l="l" r="r" t="t"/>
              <a:pathLst>
                <a:path extrusionOk="0" h="7271" w="5618">
                  <a:moveTo>
                    <a:pt x="2956" y="0"/>
                  </a:moveTo>
                  <a:cubicBezTo>
                    <a:pt x="2297" y="0"/>
                    <a:pt x="1684" y="274"/>
                    <a:pt x="1378" y="770"/>
                  </a:cubicBezTo>
                  <a:cubicBezTo>
                    <a:pt x="1318" y="874"/>
                    <a:pt x="1" y="2869"/>
                    <a:pt x="185" y="3837"/>
                  </a:cubicBezTo>
                  <a:cubicBezTo>
                    <a:pt x="308" y="4454"/>
                    <a:pt x="967" y="4825"/>
                    <a:pt x="1913" y="4866"/>
                  </a:cubicBezTo>
                  <a:cubicBezTo>
                    <a:pt x="2037" y="5483"/>
                    <a:pt x="2119" y="6553"/>
                    <a:pt x="1461" y="7088"/>
                  </a:cubicBezTo>
                  <a:cubicBezTo>
                    <a:pt x="1623" y="7190"/>
                    <a:pt x="2139" y="7271"/>
                    <a:pt x="2663" y="7271"/>
                  </a:cubicBezTo>
                  <a:cubicBezTo>
                    <a:pt x="3204" y="7271"/>
                    <a:pt x="3753" y="7184"/>
                    <a:pt x="3930" y="6943"/>
                  </a:cubicBezTo>
                  <a:cubicBezTo>
                    <a:pt x="3930" y="6943"/>
                    <a:pt x="3458" y="5668"/>
                    <a:pt x="3293" y="4743"/>
                  </a:cubicBezTo>
                  <a:cubicBezTo>
                    <a:pt x="3436" y="4701"/>
                    <a:pt x="3581" y="4680"/>
                    <a:pt x="3724" y="4639"/>
                  </a:cubicBezTo>
                  <a:cubicBezTo>
                    <a:pt x="5618" y="4104"/>
                    <a:pt x="5557" y="1491"/>
                    <a:pt x="4528" y="586"/>
                  </a:cubicBezTo>
                  <a:cubicBezTo>
                    <a:pt x="4072" y="186"/>
                    <a:pt x="3499" y="0"/>
                    <a:pt x="2956"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8"/>
            <p:cNvSpPr/>
            <p:nvPr/>
          </p:nvSpPr>
          <p:spPr>
            <a:xfrm>
              <a:off x="5183495" y="3044456"/>
              <a:ext cx="153804" cy="218773"/>
            </a:xfrm>
            <a:custGeom>
              <a:rect b="b" l="l" r="r" t="t"/>
              <a:pathLst>
                <a:path extrusionOk="0" h="12210" w="8584">
                  <a:moveTo>
                    <a:pt x="5074" y="1"/>
                  </a:moveTo>
                  <a:cubicBezTo>
                    <a:pt x="2766" y="1"/>
                    <a:pt x="1" y="1833"/>
                    <a:pt x="1134" y="4079"/>
                  </a:cubicBezTo>
                  <a:cubicBezTo>
                    <a:pt x="2059" y="5890"/>
                    <a:pt x="2657" y="5149"/>
                    <a:pt x="2698" y="6858"/>
                  </a:cubicBezTo>
                  <a:cubicBezTo>
                    <a:pt x="2739" y="8565"/>
                    <a:pt x="2080" y="11652"/>
                    <a:pt x="2080" y="11652"/>
                  </a:cubicBezTo>
                  <a:cubicBezTo>
                    <a:pt x="2080" y="11652"/>
                    <a:pt x="2931" y="12210"/>
                    <a:pt x="4857" y="12210"/>
                  </a:cubicBezTo>
                  <a:cubicBezTo>
                    <a:pt x="5821" y="12210"/>
                    <a:pt x="7053" y="12070"/>
                    <a:pt x="8583" y="11652"/>
                  </a:cubicBezTo>
                  <a:cubicBezTo>
                    <a:pt x="8089" y="9574"/>
                    <a:pt x="7554" y="6117"/>
                    <a:pt x="7760" y="2762"/>
                  </a:cubicBezTo>
                  <a:cubicBezTo>
                    <a:pt x="7862" y="1055"/>
                    <a:pt x="6915" y="232"/>
                    <a:pt x="5681" y="46"/>
                  </a:cubicBezTo>
                  <a:cubicBezTo>
                    <a:pt x="5484" y="15"/>
                    <a:pt x="5281" y="1"/>
                    <a:pt x="5074" y="1"/>
                  </a:cubicBezTo>
                  <a:close/>
                </a:path>
              </a:pathLst>
            </a:custGeom>
            <a:solidFill>
              <a:srgbClr val="8F8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8"/>
            <p:cNvSpPr/>
            <p:nvPr/>
          </p:nvSpPr>
          <p:spPr>
            <a:xfrm>
              <a:off x="5091668" y="3068036"/>
              <a:ext cx="221639" cy="229452"/>
            </a:xfrm>
            <a:custGeom>
              <a:rect b="b" l="l" r="r" t="t"/>
              <a:pathLst>
                <a:path extrusionOk="0" h="12806" w="12370">
                  <a:moveTo>
                    <a:pt x="10516" y="0"/>
                  </a:moveTo>
                  <a:cubicBezTo>
                    <a:pt x="9719" y="0"/>
                    <a:pt x="9016" y="571"/>
                    <a:pt x="8893" y="1385"/>
                  </a:cubicBezTo>
                  <a:lnTo>
                    <a:pt x="8605" y="3278"/>
                  </a:lnTo>
                  <a:lnTo>
                    <a:pt x="8317" y="5130"/>
                  </a:lnTo>
                  <a:lnTo>
                    <a:pt x="8172" y="6036"/>
                  </a:lnTo>
                  <a:cubicBezTo>
                    <a:pt x="8172" y="6179"/>
                    <a:pt x="8152" y="6303"/>
                    <a:pt x="8090" y="6426"/>
                  </a:cubicBezTo>
                  <a:cubicBezTo>
                    <a:pt x="8048" y="6489"/>
                    <a:pt x="8007" y="6549"/>
                    <a:pt x="7966" y="6591"/>
                  </a:cubicBezTo>
                  <a:cubicBezTo>
                    <a:pt x="7946" y="6612"/>
                    <a:pt x="7864" y="6653"/>
                    <a:pt x="7801" y="6714"/>
                  </a:cubicBezTo>
                  <a:lnTo>
                    <a:pt x="7617" y="6838"/>
                  </a:lnTo>
                  <a:lnTo>
                    <a:pt x="6876" y="7414"/>
                  </a:lnTo>
                  <a:lnTo>
                    <a:pt x="5395" y="8525"/>
                  </a:lnTo>
                  <a:lnTo>
                    <a:pt x="2410" y="10747"/>
                  </a:lnTo>
                  <a:cubicBezTo>
                    <a:pt x="2295" y="10735"/>
                    <a:pt x="2051" y="10706"/>
                    <a:pt x="1813" y="10706"/>
                  </a:cubicBezTo>
                  <a:cubicBezTo>
                    <a:pt x="1671" y="10706"/>
                    <a:pt x="1530" y="10716"/>
                    <a:pt x="1422" y="10747"/>
                  </a:cubicBezTo>
                  <a:cubicBezTo>
                    <a:pt x="1217" y="10788"/>
                    <a:pt x="311" y="10974"/>
                    <a:pt x="374" y="11077"/>
                  </a:cubicBezTo>
                  <a:cubicBezTo>
                    <a:pt x="435" y="11159"/>
                    <a:pt x="640" y="11159"/>
                    <a:pt x="723" y="11180"/>
                  </a:cubicBezTo>
                  <a:lnTo>
                    <a:pt x="868" y="11180"/>
                  </a:lnTo>
                  <a:cubicBezTo>
                    <a:pt x="970" y="11180"/>
                    <a:pt x="1114" y="11180"/>
                    <a:pt x="1175" y="11241"/>
                  </a:cubicBezTo>
                  <a:lnTo>
                    <a:pt x="1093" y="11323"/>
                  </a:lnTo>
                  <a:lnTo>
                    <a:pt x="476" y="11982"/>
                  </a:lnTo>
                  <a:cubicBezTo>
                    <a:pt x="164" y="12275"/>
                    <a:pt x="0" y="12769"/>
                    <a:pt x="227" y="12769"/>
                  </a:cubicBezTo>
                  <a:cubicBezTo>
                    <a:pt x="240" y="12769"/>
                    <a:pt x="254" y="12767"/>
                    <a:pt x="270" y="12764"/>
                  </a:cubicBezTo>
                  <a:cubicBezTo>
                    <a:pt x="558" y="12723"/>
                    <a:pt x="1567" y="12292"/>
                    <a:pt x="1567" y="12291"/>
                  </a:cubicBezTo>
                  <a:lnTo>
                    <a:pt x="1567" y="12291"/>
                  </a:lnTo>
                  <a:cubicBezTo>
                    <a:pt x="1567" y="12292"/>
                    <a:pt x="895" y="12806"/>
                    <a:pt x="1081" y="12806"/>
                  </a:cubicBezTo>
                  <a:cubicBezTo>
                    <a:pt x="1085" y="12806"/>
                    <a:pt x="1089" y="12805"/>
                    <a:pt x="1093" y="12805"/>
                  </a:cubicBezTo>
                  <a:cubicBezTo>
                    <a:pt x="1340" y="12785"/>
                    <a:pt x="2122" y="12209"/>
                    <a:pt x="2122" y="12209"/>
                  </a:cubicBezTo>
                  <a:cubicBezTo>
                    <a:pt x="2287" y="12127"/>
                    <a:pt x="2410" y="11880"/>
                    <a:pt x="2514" y="11735"/>
                  </a:cubicBezTo>
                  <a:cubicBezTo>
                    <a:pt x="2884" y="11200"/>
                    <a:pt x="3419" y="10994"/>
                    <a:pt x="3995" y="10728"/>
                  </a:cubicBezTo>
                  <a:cubicBezTo>
                    <a:pt x="4695" y="10398"/>
                    <a:pt x="5414" y="10048"/>
                    <a:pt x="6114" y="9718"/>
                  </a:cubicBezTo>
                  <a:lnTo>
                    <a:pt x="7801" y="8917"/>
                  </a:lnTo>
                  <a:lnTo>
                    <a:pt x="8646" y="8525"/>
                  </a:lnTo>
                  <a:lnTo>
                    <a:pt x="8852" y="8423"/>
                  </a:lnTo>
                  <a:cubicBezTo>
                    <a:pt x="8913" y="8382"/>
                    <a:pt x="8975" y="8360"/>
                    <a:pt x="9099" y="8299"/>
                  </a:cubicBezTo>
                  <a:cubicBezTo>
                    <a:pt x="9304" y="8176"/>
                    <a:pt x="9489" y="8031"/>
                    <a:pt x="9675" y="7866"/>
                  </a:cubicBezTo>
                  <a:cubicBezTo>
                    <a:pt x="10004" y="7517"/>
                    <a:pt x="10292" y="7084"/>
                    <a:pt x="10435" y="6612"/>
                  </a:cubicBezTo>
                  <a:lnTo>
                    <a:pt x="10745" y="5748"/>
                  </a:lnTo>
                  <a:lnTo>
                    <a:pt x="11382" y="3998"/>
                  </a:lnTo>
                  <a:lnTo>
                    <a:pt x="12040" y="2208"/>
                  </a:lnTo>
                  <a:cubicBezTo>
                    <a:pt x="12370" y="1282"/>
                    <a:pt x="11835" y="294"/>
                    <a:pt x="10910" y="47"/>
                  </a:cubicBezTo>
                  <a:cubicBezTo>
                    <a:pt x="10777" y="15"/>
                    <a:pt x="10645" y="0"/>
                    <a:pt x="10516"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8"/>
            <p:cNvSpPr/>
            <p:nvPr/>
          </p:nvSpPr>
          <p:spPr>
            <a:xfrm>
              <a:off x="5204888" y="3246998"/>
              <a:ext cx="159304" cy="235956"/>
            </a:xfrm>
            <a:custGeom>
              <a:rect b="b" l="l" r="r" t="t"/>
              <a:pathLst>
                <a:path extrusionOk="0" h="13169" w="8891">
                  <a:moveTo>
                    <a:pt x="5246" y="0"/>
                  </a:moveTo>
                  <a:cubicBezTo>
                    <a:pt x="3319" y="0"/>
                    <a:pt x="886" y="348"/>
                    <a:pt x="886" y="348"/>
                  </a:cubicBezTo>
                  <a:cubicBezTo>
                    <a:pt x="886" y="348"/>
                    <a:pt x="1" y="5163"/>
                    <a:pt x="269" y="8559"/>
                  </a:cubicBezTo>
                  <a:cubicBezTo>
                    <a:pt x="516" y="11954"/>
                    <a:pt x="557" y="12571"/>
                    <a:pt x="557" y="12571"/>
                  </a:cubicBezTo>
                  <a:cubicBezTo>
                    <a:pt x="557" y="12571"/>
                    <a:pt x="1729" y="13168"/>
                    <a:pt x="4138" y="13168"/>
                  </a:cubicBezTo>
                  <a:cubicBezTo>
                    <a:pt x="6566" y="13168"/>
                    <a:pt x="7389" y="12571"/>
                    <a:pt x="7389" y="12571"/>
                  </a:cubicBezTo>
                  <a:cubicBezTo>
                    <a:pt x="7389" y="12571"/>
                    <a:pt x="6978" y="9259"/>
                    <a:pt x="7944" y="6460"/>
                  </a:cubicBezTo>
                  <a:cubicBezTo>
                    <a:pt x="8890" y="3681"/>
                    <a:pt x="8479" y="2015"/>
                    <a:pt x="7389" y="348"/>
                  </a:cubicBezTo>
                  <a:cubicBezTo>
                    <a:pt x="7046" y="87"/>
                    <a:pt x="6209" y="0"/>
                    <a:pt x="5246"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8"/>
            <p:cNvSpPr/>
            <p:nvPr/>
          </p:nvSpPr>
          <p:spPr>
            <a:xfrm>
              <a:off x="5335793" y="3450489"/>
              <a:ext cx="1505" cy="21752"/>
            </a:xfrm>
            <a:custGeom>
              <a:rect b="b" l="l" r="r" t="t"/>
              <a:pathLst>
                <a:path extrusionOk="0" h="1214" w="84">
                  <a:moveTo>
                    <a:pt x="1" y="1"/>
                  </a:moveTo>
                  <a:lnTo>
                    <a:pt x="1" y="1"/>
                  </a:lnTo>
                  <a:cubicBezTo>
                    <a:pt x="21" y="741"/>
                    <a:pt x="83" y="1214"/>
                    <a:pt x="83" y="1214"/>
                  </a:cubicBezTo>
                  <a:lnTo>
                    <a:pt x="83" y="1214"/>
                  </a:lnTo>
                  <a:cubicBezTo>
                    <a:pt x="83" y="1214"/>
                    <a:pt x="21" y="741"/>
                    <a:pt x="1" y="1"/>
                  </a:cubicBezTo>
                  <a:close/>
                </a:path>
              </a:pathLst>
            </a:custGeom>
            <a:solidFill>
              <a:srgbClr val="AB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8"/>
            <p:cNvSpPr/>
            <p:nvPr/>
          </p:nvSpPr>
          <p:spPr>
            <a:xfrm>
              <a:off x="5335793" y="3441637"/>
              <a:ext cx="18" cy="8869"/>
            </a:xfrm>
            <a:custGeom>
              <a:rect b="b" l="l" r="r" t="t"/>
              <a:pathLst>
                <a:path extrusionOk="0" h="495" w="1">
                  <a:moveTo>
                    <a:pt x="1" y="1"/>
                  </a:moveTo>
                  <a:lnTo>
                    <a:pt x="1" y="495"/>
                  </a:lnTo>
                  <a:lnTo>
                    <a:pt x="1" y="495"/>
                  </a:lnTo>
                  <a:close/>
                </a:path>
              </a:pathLst>
            </a:custGeom>
            <a:solidFill>
              <a:srgbClr val="226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8"/>
            <p:cNvSpPr/>
            <p:nvPr/>
          </p:nvSpPr>
          <p:spPr>
            <a:xfrm>
              <a:off x="5213381" y="3450489"/>
              <a:ext cx="1505" cy="21752"/>
            </a:xfrm>
            <a:custGeom>
              <a:rect b="b" l="l" r="r" t="t"/>
              <a:pathLst>
                <a:path extrusionOk="0" h="1214" w="84">
                  <a:moveTo>
                    <a:pt x="1" y="1"/>
                  </a:moveTo>
                  <a:lnTo>
                    <a:pt x="1" y="1"/>
                  </a:lnTo>
                  <a:cubicBezTo>
                    <a:pt x="62" y="926"/>
                    <a:pt x="83" y="1194"/>
                    <a:pt x="83" y="1214"/>
                  </a:cubicBezTo>
                  <a:cubicBezTo>
                    <a:pt x="83" y="1194"/>
                    <a:pt x="62" y="926"/>
                    <a:pt x="1" y="1"/>
                  </a:cubicBezTo>
                  <a:close/>
                </a:path>
              </a:pathLst>
            </a:custGeom>
            <a:solidFill>
              <a:srgbClr val="AB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8"/>
            <p:cNvSpPr/>
            <p:nvPr/>
          </p:nvSpPr>
          <p:spPr>
            <a:xfrm>
              <a:off x="5213005" y="3446798"/>
              <a:ext cx="394" cy="3709"/>
            </a:xfrm>
            <a:custGeom>
              <a:rect b="b" l="l" r="r" t="t"/>
              <a:pathLst>
                <a:path extrusionOk="0" h="207" w="22">
                  <a:moveTo>
                    <a:pt x="1" y="1"/>
                  </a:moveTo>
                  <a:cubicBezTo>
                    <a:pt x="1" y="83"/>
                    <a:pt x="22" y="144"/>
                    <a:pt x="22" y="207"/>
                  </a:cubicBezTo>
                  <a:lnTo>
                    <a:pt x="22" y="207"/>
                  </a:lnTo>
                  <a:cubicBezTo>
                    <a:pt x="22" y="144"/>
                    <a:pt x="1" y="83"/>
                    <a:pt x="1" y="1"/>
                  </a:cubicBezTo>
                  <a:close/>
                </a:path>
              </a:pathLst>
            </a:custGeom>
            <a:solidFill>
              <a:srgbClr val="226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8"/>
            <p:cNvSpPr/>
            <p:nvPr/>
          </p:nvSpPr>
          <p:spPr>
            <a:xfrm>
              <a:off x="5213005" y="3336192"/>
              <a:ext cx="141244" cy="146762"/>
            </a:xfrm>
            <a:custGeom>
              <a:rect b="b" l="l" r="r" t="t"/>
              <a:pathLst>
                <a:path extrusionOk="0" h="8191" w="7883">
                  <a:moveTo>
                    <a:pt x="7883" y="1"/>
                  </a:moveTo>
                  <a:lnTo>
                    <a:pt x="7883" y="1"/>
                  </a:lnTo>
                  <a:cubicBezTo>
                    <a:pt x="7060" y="2119"/>
                    <a:pt x="4837" y="6194"/>
                    <a:pt x="206" y="6194"/>
                  </a:cubicBezTo>
                  <a:cubicBezTo>
                    <a:pt x="124" y="6194"/>
                    <a:pt x="63" y="6194"/>
                    <a:pt x="1" y="6174"/>
                  </a:cubicBezTo>
                  <a:lnTo>
                    <a:pt x="1" y="6174"/>
                  </a:lnTo>
                  <a:cubicBezTo>
                    <a:pt x="1" y="6256"/>
                    <a:pt x="22" y="6317"/>
                    <a:pt x="22" y="6380"/>
                  </a:cubicBezTo>
                  <a:cubicBezTo>
                    <a:pt x="83" y="7305"/>
                    <a:pt x="104" y="7573"/>
                    <a:pt x="104" y="7593"/>
                  </a:cubicBezTo>
                  <a:cubicBezTo>
                    <a:pt x="104" y="7593"/>
                    <a:pt x="1276" y="8190"/>
                    <a:pt x="3685" y="8190"/>
                  </a:cubicBezTo>
                  <a:cubicBezTo>
                    <a:pt x="6113" y="8190"/>
                    <a:pt x="6936" y="7593"/>
                    <a:pt x="6936" y="7593"/>
                  </a:cubicBezTo>
                  <a:cubicBezTo>
                    <a:pt x="6936" y="7593"/>
                    <a:pt x="6874" y="7120"/>
                    <a:pt x="6854" y="6380"/>
                  </a:cubicBezTo>
                  <a:lnTo>
                    <a:pt x="6854" y="5886"/>
                  </a:lnTo>
                  <a:cubicBezTo>
                    <a:pt x="6854" y="4671"/>
                    <a:pt x="6956" y="3005"/>
                    <a:pt x="7491" y="1482"/>
                  </a:cubicBezTo>
                  <a:cubicBezTo>
                    <a:pt x="7677" y="947"/>
                    <a:pt x="7800" y="453"/>
                    <a:pt x="7883" y="1"/>
                  </a:cubicBezTo>
                  <a:close/>
                </a:path>
              </a:pathLst>
            </a:custGeom>
            <a:solidFill>
              <a:srgbClr val="4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8"/>
            <p:cNvSpPr/>
            <p:nvPr/>
          </p:nvSpPr>
          <p:spPr>
            <a:xfrm>
              <a:off x="5234398" y="3073286"/>
              <a:ext cx="29152" cy="112844"/>
            </a:xfrm>
            <a:custGeom>
              <a:rect b="b" l="l" r="r" t="t"/>
              <a:pathLst>
                <a:path extrusionOk="0" h="6298" w="1627">
                  <a:moveTo>
                    <a:pt x="1627" y="1"/>
                  </a:moveTo>
                  <a:cubicBezTo>
                    <a:pt x="1256" y="248"/>
                    <a:pt x="988" y="640"/>
                    <a:pt x="927" y="1092"/>
                  </a:cubicBezTo>
                  <a:lnTo>
                    <a:pt x="639" y="2985"/>
                  </a:lnTo>
                  <a:lnTo>
                    <a:pt x="351" y="4837"/>
                  </a:lnTo>
                  <a:lnTo>
                    <a:pt x="206" y="5743"/>
                  </a:lnTo>
                  <a:cubicBezTo>
                    <a:pt x="206" y="5886"/>
                    <a:pt x="186" y="6010"/>
                    <a:pt x="124" y="6133"/>
                  </a:cubicBezTo>
                  <a:cubicBezTo>
                    <a:pt x="82" y="6196"/>
                    <a:pt x="41" y="6237"/>
                    <a:pt x="0" y="6298"/>
                  </a:cubicBezTo>
                  <a:lnTo>
                    <a:pt x="0" y="6298"/>
                  </a:lnTo>
                  <a:cubicBezTo>
                    <a:pt x="41" y="6237"/>
                    <a:pt x="82" y="6196"/>
                    <a:pt x="124" y="6133"/>
                  </a:cubicBezTo>
                  <a:cubicBezTo>
                    <a:pt x="186" y="6010"/>
                    <a:pt x="206" y="5886"/>
                    <a:pt x="206" y="5743"/>
                  </a:cubicBezTo>
                  <a:lnTo>
                    <a:pt x="351" y="4837"/>
                  </a:lnTo>
                  <a:lnTo>
                    <a:pt x="639" y="2985"/>
                  </a:lnTo>
                  <a:lnTo>
                    <a:pt x="927" y="1092"/>
                  </a:lnTo>
                  <a:cubicBezTo>
                    <a:pt x="988" y="640"/>
                    <a:pt x="1256" y="248"/>
                    <a:pt x="1627" y="1"/>
                  </a:cubicBezTo>
                  <a:close/>
                </a:path>
              </a:pathLst>
            </a:custGeom>
            <a:solidFill>
              <a:srgbClr val="8D72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8"/>
            <p:cNvSpPr/>
            <p:nvPr/>
          </p:nvSpPr>
          <p:spPr>
            <a:xfrm>
              <a:off x="5215603" y="3073286"/>
              <a:ext cx="60830" cy="161903"/>
            </a:xfrm>
            <a:custGeom>
              <a:rect b="b" l="l" r="r" t="t"/>
              <a:pathLst>
                <a:path extrusionOk="0" h="9036" w="3395">
                  <a:moveTo>
                    <a:pt x="2676" y="1"/>
                  </a:moveTo>
                  <a:cubicBezTo>
                    <a:pt x="2305" y="248"/>
                    <a:pt x="2037" y="640"/>
                    <a:pt x="1976" y="1092"/>
                  </a:cubicBezTo>
                  <a:lnTo>
                    <a:pt x="1688" y="2985"/>
                  </a:lnTo>
                  <a:lnTo>
                    <a:pt x="1400" y="4837"/>
                  </a:lnTo>
                  <a:lnTo>
                    <a:pt x="1255" y="5743"/>
                  </a:lnTo>
                  <a:cubicBezTo>
                    <a:pt x="1255" y="5886"/>
                    <a:pt x="1235" y="6010"/>
                    <a:pt x="1173" y="6133"/>
                  </a:cubicBezTo>
                  <a:cubicBezTo>
                    <a:pt x="1131" y="6196"/>
                    <a:pt x="1090" y="6237"/>
                    <a:pt x="1049" y="6298"/>
                  </a:cubicBezTo>
                  <a:cubicBezTo>
                    <a:pt x="967" y="6813"/>
                    <a:pt x="865" y="7285"/>
                    <a:pt x="741" y="7554"/>
                  </a:cubicBezTo>
                  <a:cubicBezTo>
                    <a:pt x="577" y="7944"/>
                    <a:pt x="267" y="8561"/>
                    <a:pt x="0" y="9035"/>
                  </a:cubicBezTo>
                  <a:lnTo>
                    <a:pt x="884" y="8624"/>
                  </a:lnTo>
                  <a:lnTo>
                    <a:pt x="1729" y="8232"/>
                  </a:lnTo>
                  <a:lnTo>
                    <a:pt x="1935" y="8130"/>
                  </a:lnTo>
                  <a:cubicBezTo>
                    <a:pt x="1996" y="8089"/>
                    <a:pt x="2058" y="8067"/>
                    <a:pt x="2182" y="8006"/>
                  </a:cubicBezTo>
                  <a:cubicBezTo>
                    <a:pt x="2387" y="7883"/>
                    <a:pt x="2572" y="7738"/>
                    <a:pt x="2758" y="7573"/>
                  </a:cubicBezTo>
                  <a:cubicBezTo>
                    <a:pt x="3025" y="7307"/>
                    <a:pt x="3230" y="6977"/>
                    <a:pt x="3395" y="6627"/>
                  </a:cubicBezTo>
                  <a:cubicBezTo>
                    <a:pt x="3271" y="6360"/>
                    <a:pt x="3107" y="6113"/>
                    <a:pt x="2922" y="5886"/>
                  </a:cubicBezTo>
                  <a:cubicBezTo>
                    <a:pt x="2366" y="5249"/>
                    <a:pt x="1811" y="4775"/>
                    <a:pt x="1811" y="4034"/>
                  </a:cubicBezTo>
                  <a:cubicBezTo>
                    <a:pt x="1811" y="3850"/>
                    <a:pt x="1831" y="3644"/>
                    <a:pt x="1913" y="3417"/>
                  </a:cubicBezTo>
                  <a:cubicBezTo>
                    <a:pt x="2182" y="2615"/>
                    <a:pt x="2860" y="1894"/>
                    <a:pt x="2901" y="1010"/>
                  </a:cubicBezTo>
                  <a:lnTo>
                    <a:pt x="2901" y="969"/>
                  </a:lnTo>
                  <a:cubicBezTo>
                    <a:pt x="2901" y="640"/>
                    <a:pt x="2799" y="330"/>
                    <a:pt x="2676" y="1"/>
                  </a:cubicBezTo>
                  <a:close/>
                </a:path>
              </a:pathLst>
            </a:custGeom>
            <a:solidFill>
              <a:srgbClr val="E19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8"/>
            <p:cNvSpPr/>
            <p:nvPr/>
          </p:nvSpPr>
          <p:spPr>
            <a:xfrm>
              <a:off x="5236244" y="2925268"/>
              <a:ext cx="170360" cy="359676"/>
            </a:xfrm>
            <a:custGeom>
              <a:rect b="b" l="l" r="r" t="t"/>
              <a:pathLst>
                <a:path extrusionOk="0" h="20074" w="9508">
                  <a:moveTo>
                    <a:pt x="2835" y="1"/>
                  </a:moveTo>
                  <a:cubicBezTo>
                    <a:pt x="2163" y="1"/>
                    <a:pt x="1487" y="253"/>
                    <a:pt x="885" y="711"/>
                  </a:cubicBezTo>
                  <a:cubicBezTo>
                    <a:pt x="885" y="711"/>
                    <a:pt x="1049" y="2624"/>
                    <a:pt x="1894" y="2974"/>
                  </a:cubicBezTo>
                  <a:cubicBezTo>
                    <a:pt x="1955" y="3323"/>
                    <a:pt x="1441" y="3797"/>
                    <a:pt x="1277" y="4085"/>
                  </a:cubicBezTo>
                  <a:cubicBezTo>
                    <a:pt x="1251" y="4144"/>
                    <a:pt x="1281" y="4165"/>
                    <a:pt x="1349" y="4165"/>
                  </a:cubicBezTo>
                  <a:cubicBezTo>
                    <a:pt x="1447" y="4165"/>
                    <a:pt x="1625" y="4121"/>
                    <a:pt x="1831" y="4085"/>
                  </a:cubicBezTo>
                  <a:cubicBezTo>
                    <a:pt x="2030" y="4027"/>
                    <a:pt x="2255" y="3975"/>
                    <a:pt x="2439" y="3975"/>
                  </a:cubicBezTo>
                  <a:cubicBezTo>
                    <a:pt x="2579" y="3975"/>
                    <a:pt x="2695" y="4005"/>
                    <a:pt x="2758" y="4085"/>
                  </a:cubicBezTo>
                  <a:cubicBezTo>
                    <a:pt x="3005" y="4456"/>
                    <a:pt x="2490" y="5340"/>
                    <a:pt x="1935" y="5587"/>
                  </a:cubicBezTo>
                  <a:cubicBezTo>
                    <a:pt x="1" y="6431"/>
                    <a:pt x="1790" y="7974"/>
                    <a:pt x="1749" y="9271"/>
                  </a:cubicBezTo>
                  <a:cubicBezTo>
                    <a:pt x="1708" y="10155"/>
                    <a:pt x="1030" y="10876"/>
                    <a:pt x="761" y="11678"/>
                  </a:cubicBezTo>
                  <a:cubicBezTo>
                    <a:pt x="371" y="12830"/>
                    <a:pt x="1091" y="13345"/>
                    <a:pt x="1770" y="14147"/>
                  </a:cubicBezTo>
                  <a:cubicBezTo>
                    <a:pt x="2059" y="14498"/>
                    <a:pt x="2347" y="14950"/>
                    <a:pt x="2366" y="15423"/>
                  </a:cubicBezTo>
                  <a:cubicBezTo>
                    <a:pt x="2388" y="15917"/>
                    <a:pt x="2017" y="16287"/>
                    <a:pt x="1894" y="16740"/>
                  </a:cubicBezTo>
                  <a:cubicBezTo>
                    <a:pt x="1749" y="17296"/>
                    <a:pt x="1812" y="18037"/>
                    <a:pt x="2078" y="18551"/>
                  </a:cubicBezTo>
                  <a:cubicBezTo>
                    <a:pt x="2305" y="19045"/>
                    <a:pt x="2758" y="19415"/>
                    <a:pt x="3252" y="19662"/>
                  </a:cubicBezTo>
                  <a:cubicBezTo>
                    <a:pt x="3787" y="19938"/>
                    <a:pt x="4384" y="20073"/>
                    <a:pt x="4981" y="20073"/>
                  </a:cubicBezTo>
                  <a:cubicBezTo>
                    <a:pt x="5808" y="20073"/>
                    <a:pt x="6636" y="19815"/>
                    <a:pt x="7305" y="19313"/>
                  </a:cubicBezTo>
                  <a:cubicBezTo>
                    <a:pt x="8375" y="18490"/>
                    <a:pt x="9508" y="16267"/>
                    <a:pt x="8397" y="15052"/>
                  </a:cubicBezTo>
                  <a:cubicBezTo>
                    <a:pt x="7697" y="14292"/>
                    <a:pt x="7491" y="13140"/>
                    <a:pt x="7532" y="12111"/>
                  </a:cubicBezTo>
                  <a:cubicBezTo>
                    <a:pt x="7573" y="10896"/>
                    <a:pt x="8252" y="9765"/>
                    <a:pt x="7881" y="8530"/>
                  </a:cubicBezTo>
                  <a:cubicBezTo>
                    <a:pt x="7552" y="7521"/>
                    <a:pt x="6605" y="7049"/>
                    <a:pt x="6153" y="6163"/>
                  </a:cubicBezTo>
                  <a:cubicBezTo>
                    <a:pt x="5721" y="5340"/>
                    <a:pt x="5639" y="4456"/>
                    <a:pt x="5886" y="3570"/>
                  </a:cubicBezTo>
                  <a:cubicBezTo>
                    <a:pt x="6194" y="2439"/>
                    <a:pt x="5371" y="1246"/>
                    <a:pt x="4487" y="566"/>
                  </a:cubicBezTo>
                  <a:cubicBezTo>
                    <a:pt x="3968" y="180"/>
                    <a:pt x="3403" y="1"/>
                    <a:pt x="2835"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8"/>
            <p:cNvSpPr/>
            <p:nvPr/>
          </p:nvSpPr>
          <p:spPr>
            <a:xfrm>
              <a:off x="5259107" y="2966013"/>
              <a:ext cx="11073" cy="33201"/>
            </a:xfrm>
            <a:custGeom>
              <a:rect b="b" l="l" r="r" t="t"/>
              <a:pathLst>
                <a:path extrusionOk="0" h="1853" w="618">
                  <a:moveTo>
                    <a:pt x="618" y="761"/>
                  </a:moveTo>
                  <a:cubicBezTo>
                    <a:pt x="618" y="1112"/>
                    <a:pt x="144" y="1543"/>
                    <a:pt x="1" y="1811"/>
                  </a:cubicBezTo>
                  <a:lnTo>
                    <a:pt x="1" y="1853"/>
                  </a:lnTo>
                  <a:lnTo>
                    <a:pt x="1" y="1811"/>
                  </a:lnTo>
                  <a:cubicBezTo>
                    <a:pt x="144" y="1543"/>
                    <a:pt x="618" y="1112"/>
                    <a:pt x="618" y="761"/>
                  </a:cubicBezTo>
                  <a:close/>
                  <a:moveTo>
                    <a:pt x="618" y="700"/>
                  </a:moveTo>
                  <a:lnTo>
                    <a:pt x="618" y="700"/>
                  </a:lnTo>
                  <a:lnTo>
                    <a:pt x="618" y="700"/>
                  </a:lnTo>
                  <a:close/>
                  <a:moveTo>
                    <a:pt x="618" y="700"/>
                  </a:moveTo>
                  <a:lnTo>
                    <a:pt x="618" y="700"/>
                  </a:lnTo>
                  <a:lnTo>
                    <a:pt x="618" y="700"/>
                  </a:lnTo>
                  <a:close/>
                  <a:moveTo>
                    <a:pt x="597" y="700"/>
                  </a:moveTo>
                  <a:lnTo>
                    <a:pt x="597" y="700"/>
                  </a:lnTo>
                  <a:lnTo>
                    <a:pt x="597" y="700"/>
                  </a:lnTo>
                  <a:close/>
                  <a:moveTo>
                    <a:pt x="597" y="700"/>
                  </a:moveTo>
                  <a:lnTo>
                    <a:pt x="597" y="700"/>
                  </a:lnTo>
                  <a:lnTo>
                    <a:pt x="597" y="700"/>
                  </a:lnTo>
                  <a:close/>
                  <a:moveTo>
                    <a:pt x="597" y="700"/>
                  </a:moveTo>
                  <a:lnTo>
                    <a:pt x="597" y="700"/>
                  </a:lnTo>
                  <a:lnTo>
                    <a:pt x="597" y="700"/>
                  </a:lnTo>
                  <a:close/>
                  <a:moveTo>
                    <a:pt x="597" y="700"/>
                  </a:moveTo>
                  <a:lnTo>
                    <a:pt x="597" y="700"/>
                  </a:lnTo>
                  <a:lnTo>
                    <a:pt x="597" y="700"/>
                  </a:lnTo>
                  <a:close/>
                  <a:moveTo>
                    <a:pt x="597" y="700"/>
                  </a:moveTo>
                  <a:lnTo>
                    <a:pt x="597" y="700"/>
                  </a:lnTo>
                  <a:lnTo>
                    <a:pt x="597" y="700"/>
                  </a:lnTo>
                  <a:close/>
                  <a:moveTo>
                    <a:pt x="597" y="700"/>
                  </a:moveTo>
                  <a:lnTo>
                    <a:pt x="597" y="700"/>
                  </a:lnTo>
                  <a:lnTo>
                    <a:pt x="597" y="700"/>
                  </a:lnTo>
                  <a:close/>
                  <a:moveTo>
                    <a:pt x="1" y="1"/>
                  </a:moveTo>
                  <a:cubicBezTo>
                    <a:pt x="144" y="308"/>
                    <a:pt x="330" y="577"/>
                    <a:pt x="597" y="700"/>
                  </a:cubicBezTo>
                  <a:cubicBezTo>
                    <a:pt x="330" y="577"/>
                    <a:pt x="144" y="308"/>
                    <a:pt x="1" y="1"/>
                  </a:cubicBezTo>
                  <a:close/>
                  <a:moveTo>
                    <a:pt x="1" y="1"/>
                  </a:moveTo>
                  <a:lnTo>
                    <a:pt x="1" y="1"/>
                  </a:lnTo>
                  <a:close/>
                </a:path>
              </a:pathLst>
            </a:custGeom>
            <a:solidFill>
              <a:srgbClr val="E4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8"/>
            <p:cNvSpPr/>
            <p:nvPr/>
          </p:nvSpPr>
          <p:spPr>
            <a:xfrm>
              <a:off x="5254681" y="3031251"/>
              <a:ext cx="6665" cy="14029"/>
            </a:xfrm>
            <a:custGeom>
              <a:rect b="b" l="l" r="r" t="t"/>
              <a:pathLst>
                <a:path extrusionOk="0" h="783" w="372">
                  <a:moveTo>
                    <a:pt x="371" y="1"/>
                  </a:moveTo>
                  <a:cubicBezTo>
                    <a:pt x="103" y="228"/>
                    <a:pt x="1" y="495"/>
                    <a:pt x="1" y="783"/>
                  </a:cubicBezTo>
                  <a:cubicBezTo>
                    <a:pt x="1" y="495"/>
                    <a:pt x="103" y="228"/>
                    <a:pt x="371" y="1"/>
                  </a:cubicBezTo>
                  <a:close/>
                </a:path>
              </a:pathLst>
            </a:custGeom>
            <a:solidFill>
              <a:srgbClr val="466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8"/>
            <p:cNvSpPr/>
            <p:nvPr/>
          </p:nvSpPr>
          <p:spPr>
            <a:xfrm>
              <a:off x="5261328" y="3002887"/>
              <a:ext cx="25443" cy="28381"/>
            </a:xfrm>
            <a:custGeom>
              <a:rect b="b" l="l" r="r" t="t"/>
              <a:pathLst>
                <a:path extrusionOk="0" h="1584" w="1420">
                  <a:moveTo>
                    <a:pt x="1419" y="0"/>
                  </a:moveTo>
                  <a:cubicBezTo>
                    <a:pt x="1419" y="432"/>
                    <a:pt x="988" y="1049"/>
                    <a:pt x="535" y="1255"/>
                  </a:cubicBezTo>
                  <a:cubicBezTo>
                    <a:pt x="308" y="1358"/>
                    <a:pt x="124" y="1461"/>
                    <a:pt x="0" y="1584"/>
                  </a:cubicBezTo>
                  <a:lnTo>
                    <a:pt x="0" y="1584"/>
                  </a:lnTo>
                  <a:cubicBezTo>
                    <a:pt x="124" y="1461"/>
                    <a:pt x="308" y="1358"/>
                    <a:pt x="535" y="1255"/>
                  </a:cubicBezTo>
                  <a:cubicBezTo>
                    <a:pt x="988" y="1049"/>
                    <a:pt x="1419" y="432"/>
                    <a:pt x="1419" y="0"/>
                  </a:cubicBezTo>
                  <a:close/>
                </a:path>
              </a:pathLst>
            </a:custGeom>
            <a:solidFill>
              <a:srgbClr val="E4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8"/>
            <p:cNvSpPr/>
            <p:nvPr/>
          </p:nvSpPr>
          <p:spPr>
            <a:xfrm>
              <a:off x="5371198" y="3078106"/>
              <a:ext cx="23615" cy="139380"/>
            </a:xfrm>
            <a:custGeom>
              <a:rect b="b" l="l" r="r" t="t"/>
              <a:pathLst>
                <a:path extrusionOk="0" h="7779" w="1318">
                  <a:moveTo>
                    <a:pt x="0" y="3828"/>
                  </a:moveTo>
                  <a:cubicBezTo>
                    <a:pt x="0" y="4774"/>
                    <a:pt x="226" y="5823"/>
                    <a:pt x="865" y="6522"/>
                  </a:cubicBezTo>
                  <a:cubicBezTo>
                    <a:pt x="1194" y="6873"/>
                    <a:pt x="1317" y="7326"/>
                    <a:pt x="1317" y="7779"/>
                  </a:cubicBezTo>
                  <a:cubicBezTo>
                    <a:pt x="1317" y="7326"/>
                    <a:pt x="1194" y="6873"/>
                    <a:pt x="865" y="6522"/>
                  </a:cubicBezTo>
                  <a:cubicBezTo>
                    <a:pt x="226" y="5823"/>
                    <a:pt x="0" y="4774"/>
                    <a:pt x="0" y="3828"/>
                  </a:cubicBezTo>
                  <a:close/>
                  <a:moveTo>
                    <a:pt x="349" y="0"/>
                  </a:moveTo>
                  <a:lnTo>
                    <a:pt x="349" y="0"/>
                  </a:lnTo>
                  <a:cubicBezTo>
                    <a:pt x="432" y="267"/>
                    <a:pt x="453" y="535"/>
                    <a:pt x="453" y="782"/>
                  </a:cubicBezTo>
                  <a:cubicBezTo>
                    <a:pt x="453" y="535"/>
                    <a:pt x="432" y="267"/>
                    <a:pt x="349" y="0"/>
                  </a:cubicBezTo>
                  <a:close/>
                </a:path>
              </a:pathLst>
            </a:custGeom>
            <a:solidFill>
              <a:srgbClr val="466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8"/>
            <p:cNvSpPr/>
            <p:nvPr/>
          </p:nvSpPr>
          <p:spPr>
            <a:xfrm>
              <a:off x="5268693" y="3202347"/>
              <a:ext cx="9962" cy="34312"/>
            </a:xfrm>
            <a:custGeom>
              <a:rect b="b" l="l" r="r" t="t"/>
              <a:pathLst>
                <a:path extrusionOk="0" h="1915" w="556">
                  <a:moveTo>
                    <a:pt x="555" y="0"/>
                  </a:moveTo>
                  <a:cubicBezTo>
                    <a:pt x="555" y="474"/>
                    <a:pt x="206" y="845"/>
                    <a:pt x="83" y="1276"/>
                  </a:cubicBezTo>
                  <a:cubicBezTo>
                    <a:pt x="42" y="1482"/>
                    <a:pt x="1" y="1687"/>
                    <a:pt x="1" y="1915"/>
                  </a:cubicBezTo>
                  <a:cubicBezTo>
                    <a:pt x="1" y="1687"/>
                    <a:pt x="42" y="1482"/>
                    <a:pt x="83" y="1276"/>
                  </a:cubicBezTo>
                  <a:cubicBezTo>
                    <a:pt x="206" y="845"/>
                    <a:pt x="555" y="474"/>
                    <a:pt x="555" y="0"/>
                  </a:cubicBezTo>
                  <a:close/>
                </a:path>
              </a:pathLst>
            </a:custGeom>
            <a:solidFill>
              <a:srgbClr val="945F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8"/>
            <p:cNvSpPr/>
            <p:nvPr/>
          </p:nvSpPr>
          <p:spPr>
            <a:xfrm>
              <a:off x="5248052" y="3090630"/>
              <a:ext cx="19548" cy="54953"/>
            </a:xfrm>
            <a:custGeom>
              <a:rect b="b" l="l" r="r" t="t"/>
              <a:pathLst>
                <a:path extrusionOk="0" h="3067" w="1091">
                  <a:moveTo>
                    <a:pt x="1090" y="1"/>
                  </a:moveTo>
                  <a:lnTo>
                    <a:pt x="1090" y="42"/>
                  </a:lnTo>
                  <a:cubicBezTo>
                    <a:pt x="1049" y="926"/>
                    <a:pt x="371" y="1647"/>
                    <a:pt x="102" y="2449"/>
                  </a:cubicBezTo>
                  <a:cubicBezTo>
                    <a:pt x="20" y="2676"/>
                    <a:pt x="0" y="2882"/>
                    <a:pt x="0" y="3066"/>
                  </a:cubicBezTo>
                  <a:cubicBezTo>
                    <a:pt x="0" y="2882"/>
                    <a:pt x="20" y="2676"/>
                    <a:pt x="102" y="2449"/>
                  </a:cubicBezTo>
                  <a:cubicBezTo>
                    <a:pt x="371" y="1647"/>
                    <a:pt x="1049" y="926"/>
                    <a:pt x="1090" y="42"/>
                  </a:cubicBezTo>
                  <a:close/>
                </a:path>
              </a:pathLst>
            </a:custGeom>
            <a:solidFill>
              <a:srgbClr val="DC7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8"/>
            <p:cNvSpPr/>
            <p:nvPr/>
          </p:nvSpPr>
          <p:spPr>
            <a:xfrm>
              <a:off x="5248052" y="2947934"/>
              <a:ext cx="146762" cy="337010"/>
            </a:xfrm>
            <a:custGeom>
              <a:rect b="b" l="l" r="r" t="t"/>
              <a:pathLst>
                <a:path extrusionOk="0" h="18809" w="8191">
                  <a:moveTo>
                    <a:pt x="6997" y="6791"/>
                  </a:moveTo>
                  <a:lnTo>
                    <a:pt x="6997" y="6791"/>
                  </a:lnTo>
                  <a:cubicBezTo>
                    <a:pt x="6998" y="6794"/>
                    <a:pt x="7000" y="6797"/>
                    <a:pt x="7002" y="6800"/>
                  </a:cubicBezTo>
                  <a:lnTo>
                    <a:pt x="7002" y="6800"/>
                  </a:lnTo>
                  <a:cubicBezTo>
                    <a:pt x="7000" y="6797"/>
                    <a:pt x="6999" y="6794"/>
                    <a:pt x="6997" y="6791"/>
                  </a:cubicBezTo>
                  <a:close/>
                  <a:moveTo>
                    <a:pt x="308" y="0"/>
                  </a:moveTo>
                  <a:lnTo>
                    <a:pt x="308" y="0"/>
                  </a:lnTo>
                  <a:cubicBezTo>
                    <a:pt x="371" y="310"/>
                    <a:pt x="473" y="680"/>
                    <a:pt x="618" y="1010"/>
                  </a:cubicBezTo>
                  <a:cubicBezTo>
                    <a:pt x="761" y="1317"/>
                    <a:pt x="947" y="1586"/>
                    <a:pt x="1214" y="1709"/>
                  </a:cubicBezTo>
                  <a:lnTo>
                    <a:pt x="1235" y="1709"/>
                  </a:lnTo>
                  <a:lnTo>
                    <a:pt x="1235" y="1770"/>
                  </a:lnTo>
                  <a:cubicBezTo>
                    <a:pt x="1235" y="2121"/>
                    <a:pt x="761" y="2552"/>
                    <a:pt x="618" y="2820"/>
                  </a:cubicBezTo>
                  <a:lnTo>
                    <a:pt x="618" y="2862"/>
                  </a:lnTo>
                  <a:cubicBezTo>
                    <a:pt x="618" y="2903"/>
                    <a:pt x="637" y="2903"/>
                    <a:pt x="678" y="2903"/>
                  </a:cubicBezTo>
                  <a:cubicBezTo>
                    <a:pt x="782" y="2903"/>
                    <a:pt x="967" y="2862"/>
                    <a:pt x="1172" y="2820"/>
                  </a:cubicBezTo>
                  <a:cubicBezTo>
                    <a:pt x="1378" y="2758"/>
                    <a:pt x="1584" y="2717"/>
                    <a:pt x="1770" y="2717"/>
                  </a:cubicBezTo>
                  <a:cubicBezTo>
                    <a:pt x="1913" y="2717"/>
                    <a:pt x="2037" y="2738"/>
                    <a:pt x="2099" y="2820"/>
                  </a:cubicBezTo>
                  <a:cubicBezTo>
                    <a:pt x="2140" y="2903"/>
                    <a:pt x="2160" y="2985"/>
                    <a:pt x="2160" y="3067"/>
                  </a:cubicBezTo>
                  <a:cubicBezTo>
                    <a:pt x="2160" y="3499"/>
                    <a:pt x="1729" y="4116"/>
                    <a:pt x="1276" y="4322"/>
                  </a:cubicBezTo>
                  <a:cubicBezTo>
                    <a:pt x="1049" y="4425"/>
                    <a:pt x="865" y="4528"/>
                    <a:pt x="741" y="4651"/>
                  </a:cubicBezTo>
                  <a:cubicBezTo>
                    <a:pt x="473" y="4878"/>
                    <a:pt x="371" y="5145"/>
                    <a:pt x="371" y="5433"/>
                  </a:cubicBezTo>
                  <a:cubicBezTo>
                    <a:pt x="371" y="6215"/>
                    <a:pt x="1090" y="7142"/>
                    <a:pt x="1090" y="7965"/>
                  </a:cubicBezTo>
                  <a:lnTo>
                    <a:pt x="1090" y="8006"/>
                  </a:lnTo>
                  <a:cubicBezTo>
                    <a:pt x="1049" y="8890"/>
                    <a:pt x="371" y="9611"/>
                    <a:pt x="102" y="10413"/>
                  </a:cubicBezTo>
                  <a:cubicBezTo>
                    <a:pt x="20" y="10640"/>
                    <a:pt x="0" y="10846"/>
                    <a:pt x="0" y="11030"/>
                  </a:cubicBezTo>
                  <a:cubicBezTo>
                    <a:pt x="0" y="11771"/>
                    <a:pt x="555" y="12245"/>
                    <a:pt x="1111" y="12882"/>
                  </a:cubicBezTo>
                  <a:cubicBezTo>
                    <a:pt x="1400" y="13233"/>
                    <a:pt x="1688" y="13685"/>
                    <a:pt x="1707" y="14158"/>
                  </a:cubicBezTo>
                  <a:lnTo>
                    <a:pt x="1707" y="14199"/>
                  </a:lnTo>
                  <a:cubicBezTo>
                    <a:pt x="1707" y="14673"/>
                    <a:pt x="1358" y="15044"/>
                    <a:pt x="1235" y="15475"/>
                  </a:cubicBezTo>
                  <a:cubicBezTo>
                    <a:pt x="1194" y="15681"/>
                    <a:pt x="1153" y="15886"/>
                    <a:pt x="1153" y="16114"/>
                  </a:cubicBezTo>
                  <a:cubicBezTo>
                    <a:pt x="1172" y="16525"/>
                    <a:pt x="1255" y="16956"/>
                    <a:pt x="1419" y="17286"/>
                  </a:cubicBezTo>
                  <a:cubicBezTo>
                    <a:pt x="1646" y="17780"/>
                    <a:pt x="2099" y="18150"/>
                    <a:pt x="2593" y="18397"/>
                  </a:cubicBezTo>
                  <a:cubicBezTo>
                    <a:pt x="3128" y="18665"/>
                    <a:pt x="3724" y="18808"/>
                    <a:pt x="4300" y="18808"/>
                  </a:cubicBezTo>
                  <a:cubicBezTo>
                    <a:pt x="5145" y="18808"/>
                    <a:pt x="5968" y="18542"/>
                    <a:pt x="6646" y="18048"/>
                  </a:cubicBezTo>
                  <a:cubicBezTo>
                    <a:pt x="7408" y="17450"/>
                    <a:pt x="8190" y="16174"/>
                    <a:pt x="8190" y="15044"/>
                  </a:cubicBezTo>
                  <a:cubicBezTo>
                    <a:pt x="8190" y="14591"/>
                    <a:pt x="8067" y="14138"/>
                    <a:pt x="7738" y="13787"/>
                  </a:cubicBezTo>
                  <a:cubicBezTo>
                    <a:pt x="7099" y="13088"/>
                    <a:pt x="6873" y="12039"/>
                    <a:pt x="6873" y="11093"/>
                  </a:cubicBezTo>
                  <a:lnTo>
                    <a:pt x="6873" y="10846"/>
                  </a:lnTo>
                  <a:cubicBezTo>
                    <a:pt x="6914" y="9899"/>
                    <a:pt x="7326" y="8994"/>
                    <a:pt x="7326" y="8047"/>
                  </a:cubicBezTo>
                  <a:cubicBezTo>
                    <a:pt x="7326" y="7800"/>
                    <a:pt x="7305" y="7532"/>
                    <a:pt x="7222" y="7265"/>
                  </a:cubicBezTo>
                  <a:cubicBezTo>
                    <a:pt x="7163" y="7083"/>
                    <a:pt x="7083" y="6942"/>
                    <a:pt x="7002" y="6800"/>
                  </a:cubicBezTo>
                  <a:lnTo>
                    <a:pt x="7002" y="6800"/>
                  </a:lnTo>
                  <a:cubicBezTo>
                    <a:pt x="7200" y="7174"/>
                    <a:pt x="5862" y="7924"/>
                    <a:pt x="5658" y="8006"/>
                  </a:cubicBezTo>
                  <a:cubicBezTo>
                    <a:pt x="5227" y="8190"/>
                    <a:pt x="4651" y="8376"/>
                    <a:pt x="4116" y="8376"/>
                  </a:cubicBezTo>
                  <a:cubicBezTo>
                    <a:pt x="3787" y="8376"/>
                    <a:pt x="3457" y="8294"/>
                    <a:pt x="3189" y="8129"/>
                  </a:cubicBezTo>
                  <a:cubicBezTo>
                    <a:pt x="2284" y="7532"/>
                    <a:pt x="2017" y="5515"/>
                    <a:pt x="2634" y="4631"/>
                  </a:cubicBezTo>
                  <a:cubicBezTo>
                    <a:pt x="3087" y="3973"/>
                    <a:pt x="3642" y="2264"/>
                    <a:pt x="2201" y="1811"/>
                  </a:cubicBezTo>
                  <a:cubicBezTo>
                    <a:pt x="741" y="1359"/>
                    <a:pt x="308" y="1"/>
                    <a:pt x="308" y="0"/>
                  </a:cubicBezTo>
                  <a:close/>
                </a:path>
              </a:pathLst>
            </a:custGeom>
            <a:solidFill>
              <a:srgbClr val="3C2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58"/>
          <p:cNvGrpSpPr/>
          <p:nvPr/>
        </p:nvGrpSpPr>
        <p:grpSpPr>
          <a:xfrm>
            <a:off x="5706066" y="2599739"/>
            <a:ext cx="446311" cy="1014116"/>
            <a:chOff x="5479581" y="2658850"/>
            <a:chExt cx="366520" cy="832813"/>
          </a:xfrm>
        </p:grpSpPr>
        <p:sp>
          <p:nvSpPr>
            <p:cNvPr id="1244" name="Google Shape;1244;p58"/>
            <p:cNvSpPr/>
            <p:nvPr/>
          </p:nvSpPr>
          <p:spPr>
            <a:xfrm>
              <a:off x="5599055" y="3432051"/>
              <a:ext cx="83245" cy="59612"/>
            </a:xfrm>
            <a:custGeom>
              <a:rect b="b" l="l" r="r" t="t"/>
              <a:pathLst>
                <a:path extrusionOk="0" h="3327" w="4646">
                  <a:moveTo>
                    <a:pt x="4136" y="1"/>
                  </a:moveTo>
                  <a:lnTo>
                    <a:pt x="3169" y="83"/>
                  </a:lnTo>
                  <a:lnTo>
                    <a:pt x="3293" y="1173"/>
                  </a:lnTo>
                  <a:cubicBezTo>
                    <a:pt x="3293" y="1173"/>
                    <a:pt x="2629" y="1915"/>
                    <a:pt x="1490" y="1915"/>
                  </a:cubicBezTo>
                  <a:cubicBezTo>
                    <a:pt x="1460" y="1915"/>
                    <a:pt x="1430" y="1915"/>
                    <a:pt x="1400" y="1914"/>
                  </a:cubicBezTo>
                  <a:cubicBezTo>
                    <a:pt x="1331" y="1910"/>
                    <a:pt x="1267" y="1908"/>
                    <a:pt x="1205" y="1908"/>
                  </a:cubicBezTo>
                  <a:cubicBezTo>
                    <a:pt x="190" y="1908"/>
                    <a:pt x="59" y="2362"/>
                    <a:pt x="20" y="2613"/>
                  </a:cubicBezTo>
                  <a:lnTo>
                    <a:pt x="0" y="2882"/>
                  </a:lnTo>
                  <a:cubicBezTo>
                    <a:pt x="0" y="2882"/>
                    <a:pt x="1624" y="3326"/>
                    <a:pt x="3502" y="3326"/>
                  </a:cubicBezTo>
                  <a:cubicBezTo>
                    <a:pt x="3684" y="3326"/>
                    <a:pt x="3868" y="3322"/>
                    <a:pt x="4053" y="3313"/>
                  </a:cubicBezTo>
                  <a:cubicBezTo>
                    <a:pt x="4053" y="3313"/>
                    <a:pt x="4065" y="3314"/>
                    <a:pt x="4084" y="3314"/>
                  </a:cubicBezTo>
                  <a:cubicBezTo>
                    <a:pt x="4206" y="3314"/>
                    <a:pt x="4645" y="3268"/>
                    <a:pt x="4610" y="2594"/>
                  </a:cubicBezTo>
                  <a:cubicBezTo>
                    <a:pt x="4569" y="1790"/>
                    <a:pt x="4259" y="1091"/>
                    <a:pt x="4259" y="1091"/>
                  </a:cubicBezTo>
                  <a:lnTo>
                    <a:pt x="4136"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8"/>
            <p:cNvSpPr/>
            <p:nvPr/>
          </p:nvSpPr>
          <p:spPr>
            <a:xfrm>
              <a:off x="5599055" y="3454914"/>
              <a:ext cx="83245" cy="36749"/>
            </a:xfrm>
            <a:custGeom>
              <a:rect b="b" l="l" r="r" t="t"/>
              <a:pathLst>
                <a:path extrusionOk="0" h="2051" w="4646">
                  <a:moveTo>
                    <a:pt x="4322" y="1"/>
                  </a:moveTo>
                  <a:cubicBezTo>
                    <a:pt x="4136" y="206"/>
                    <a:pt x="3704" y="618"/>
                    <a:pt x="3148" y="638"/>
                  </a:cubicBezTo>
                  <a:cubicBezTo>
                    <a:pt x="2778" y="638"/>
                    <a:pt x="2531" y="555"/>
                    <a:pt x="2387" y="473"/>
                  </a:cubicBezTo>
                  <a:cubicBezTo>
                    <a:pt x="2148" y="566"/>
                    <a:pt x="1860" y="641"/>
                    <a:pt x="1524" y="641"/>
                  </a:cubicBezTo>
                  <a:cubicBezTo>
                    <a:pt x="1483" y="641"/>
                    <a:pt x="1442" y="640"/>
                    <a:pt x="1400" y="638"/>
                  </a:cubicBezTo>
                  <a:cubicBezTo>
                    <a:pt x="1331" y="634"/>
                    <a:pt x="1267" y="632"/>
                    <a:pt x="1205" y="632"/>
                  </a:cubicBezTo>
                  <a:cubicBezTo>
                    <a:pt x="190" y="632"/>
                    <a:pt x="59" y="1086"/>
                    <a:pt x="20" y="1337"/>
                  </a:cubicBezTo>
                  <a:lnTo>
                    <a:pt x="0" y="1606"/>
                  </a:lnTo>
                  <a:cubicBezTo>
                    <a:pt x="0" y="1606"/>
                    <a:pt x="1624" y="2050"/>
                    <a:pt x="3502" y="2050"/>
                  </a:cubicBezTo>
                  <a:cubicBezTo>
                    <a:pt x="3684" y="2050"/>
                    <a:pt x="3868" y="2046"/>
                    <a:pt x="4053" y="2037"/>
                  </a:cubicBezTo>
                  <a:cubicBezTo>
                    <a:pt x="4053" y="2037"/>
                    <a:pt x="4065" y="2038"/>
                    <a:pt x="4084" y="2038"/>
                  </a:cubicBezTo>
                  <a:cubicBezTo>
                    <a:pt x="4206" y="2038"/>
                    <a:pt x="4645" y="1992"/>
                    <a:pt x="4610" y="1318"/>
                  </a:cubicBezTo>
                  <a:cubicBezTo>
                    <a:pt x="4569" y="761"/>
                    <a:pt x="4424" y="247"/>
                    <a:pt x="4322" y="1"/>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8"/>
            <p:cNvSpPr/>
            <p:nvPr/>
          </p:nvSpPr>
          <p:spPr>
            <a:xfrm>
              <a:off x="5630375" y="2982228"/>
              <a:ext cx="129060" cy="460910"/>
            </a:xfrm>
            <a:custGeom>
              <a:rect b="b" l="l" r="r" t="t"/>
              <a:pathLst>
                <a:path extrusionOk="0" h="25724" w="7203">
                  <a:moveTo>
                    <a:pt x="2305" y="1"/>
                  </a:moveTo>
                  <a:lnTo>
                    <a:pt x="165" y="12614"/>
                  </a:lnTo>
                  <a:lnTo>
                    <a:pt x="104" y="13006"/>
                  </a:lnTo>
                  <a:lnTo>
                    <a:pt x="63" y="13212"/>
                  </a:lnTo>
                  <a:cubicBezTo>
                    <a:pt x="42" y="13314"/>
                    <a:pt x="22" y="13418"/>
                    <a:pt x="22" y="13541"/>
                  </a:cubicBezTo>
                  <a:cubicBezTo>
                    <a:pt x="1" y="13747"/>
                    <a:pt x="1" y="13953"/>
                    <a:pt x="1" y="14178"/>
                  </a:cubicBezTo>
                  <a:lnTo>
                    <a:pt x="42" y="14590"/>
                  </a:lnTo>
                  <a:lnTo>
                    <a:pt x="187" y="16175"/>
                  </a:lnTo>
                  <a:lnTo>
                    <a:pt x="494" y="19364"/>
                  </a:lnTo>
                  <a:lnTo>
                    <a:pt x="1112" y="25723"/>
                  </a:lnTo>
                  <a:lnTo>
                    <a:pt x="2656" y="25682"/>
                  </a:lnTo>
                  <a:lnTo>
                    <a:pt x="2840" y="19281"/>
                  </a:lnTo>
                  <a:lnTo>
                    <a:pt x="2944" y="16093"/>
                  </a:lnTo>
                  <a:lnTo>
                    <a:pt x="2985" y="14488"/>
                  </a:lnTo>
                  <a:lnTo>
                    <a:pt x="3005" y="14117"/>
                  </a:lnTo>
                  <a:cubicBezTo>
                    <a:pt x="3005" y="14117"/>
                    <a:pt x="5804" y="7615"/>
                    <a:pt x="6503" y="5557"/>
                  </a:cubicBezTo>
                  <a:cubicBezTo>
                    <a:pt x="7203" y="3519"/>
                    <a:pt x="6915" y="1071"/>
                    <a:pt x="6915" y="1071"/>
                  </a:cubicBezTo>
                  <a:lnTo>
                    <a:pt x="2305" y="1"/>
                  </a:ln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8"/>
            <p:cNvSpPr/>
            <p:nvPr/>
          </p:nvSpPr>
          <p:spPr>
            <a:xfrm>
              <a:off x="5762014" y="3415101"/>
              <a:ext cx="84087" cy="71545"/>
            </a:xfrm>
            <a:custGeom>
              <a:rect b="b" l="l" r="r" t="t"/>
              <a:pathLst>
                <a:path extrusionOk="0" h="3993" w="4693">
                  <a:moveTo>
                    <a:pt x="3211" y="0"/>
                  </a:moveTo>
                  <a:lnTo>
                    <a:pt x="2305" y="371"/>
                  </a:lnTo>
                  <a:lnTo>
                    <a:pt x="2737" y="1378"/>
                  </a:lnTo>
                  <a:cubicBezTo>
                    <a:pt x="2737" y="1378"/>
                    <a:pt x="2305" y="2325"/>
                    <a:pt x="1153" y="2634"/>
                  </a:cubicBezTo>
                  <a:cubicBezTo>
                    <a:pt x="1" y="2942"/>
                    <a:pt x="1" y="3457"/>
                    <a:pt x="62" y="3724"/>
                  </a:cubicBezTo>
                  <a:lnTo>
                    <a:pt x="103" y="3992"/>
                  </a:lnTo>
                  <a:cubicBezTo>
                    <a:pt x="103" y="3992"/>
                    <a:pt x="2141" y="3910"/>
                    <a:pt x="4116" y="3189"/>
                  </a:cubicBezTo>
                  <a:cubicBezTo>
                    <a:pt x="4116" y="3189"/>
                    <a:pt x="4692" y="3065"/>
                    <a:pt x="4424" y="2325"/>
                  </a:cubicBezTo>
                  <a:cubicBezTo>
                    <a:pt x="4136" y="1605"/>
                    <a:pt x="3642" y="1008"/>
                    <a:pt x="3642" y="1008"/>
                  </a:cubicBezTo>
                  <a:lnTo>
                    <a:pt x="3211"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8"/>
            <p:cNvSpPr/>
            <p:nvPr/>
          </p:nvSpPr>
          <p:spPr>
            <a:xfrm>
              <a:off x="5699339" y="2980383"/>
              <a:ext cx="130887" cy="453169"/>
            </a:xfrm>
            <a:custGeom>
              <a:rect b="b" l="l" r="r" t="t"/>
              <a:pathLst>
                <a:path extrusionOk="0" h="25292" w="7305">
                  <a:moveTo>
                    <a:pt x="4733" y="0"/>
                  </a:moveTo>
                  <a:lnTo>
                    <a:pt x="0" y="206"/>
                  </a:lnTo>
                  <a:lnTo>
                    <a:pt x="1359" y="12923"/>
                  </a:lnTo>
                  <a:lnTo>
                    <a:pt x="1420" y="13315"/>
                  </a:lnTo>
                  <a:lnTo>
                    <a:pt x="1441" y="13521"/>
                  </a:lnTo>
                  <a:cubicBezTo>
                    <a:pt x="1441" y="13644"/>
                    <a:pt x="1461" y="13746"/>
                    <a:pt x="1482" y="13850"/>
                  </a:cubicBezTo>
                  <a:cubicBezTo>
                    <a:pt x="1502" y="14056"/>
                    <a:pt x="1564" y="14281"/>
                    <a:pt x="1647" y="14467"/>
                  </a:cubicBezTo>
                  <a:lnTo>
                    <a:pt x="1790" y="14857"/>
                  </a:lnTo>
                  <a:lnTo>
                    <a:pt x="2366" y="16360"/>
                  </a:lnTo>
                  <a:lnTo>
                    <a:pt x="3518" y="19343"/>
                  </a:lnTo>
                  <a:lnTo>
                    <a:pt x="5823" y="25291"/>
                  </a:lnTo>
                  <a:lnTo>
                    <a:pt x="7305" y="24838"/>
                  </a:lnTo>
                  <a:lnTo>
                    <a:pt x="5762" y="18624"/>
                  </a:lnTo>
                  <a:lnTo>
                    <a:pt x="4980" y="15516"/>
                  </a:lnTo>
                  <a:lnTo>
                    <a:pt x="4589" y="13973"/>
                  </a:lnTo>
                  <a:lnTo>
                    <a:pt x="4506" y="13603"/>
                  </a:lnTo>
                  <a:cubicBezTo>
                    <a:pt x="4506" y="13603"/>
                    <a:pt x="5433" y="6585"/>
                    <a:pt x="5556" y="4425"/>
                  </a:cubicBezTo>
                  <a:cubicBezTo>
                    <a:pt x="5680" y="2264"/>
                    <a:pt x="4733" y="0"/>
                    <a:pt x="4733"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8"/>
            <p:cNvSpPr/>
            <p:nvPr/>
          </p:nvSpPr>
          <p:spPr>
            <a:xfrm>
              <a:off x="5762014" y="3436101"/>
              <a:ext cx="84087" cy="50545"/>
            </a:xfrm>
            <a:custGeom>
              <a:rect b="b" l="l" r="r" t="t"/>
              <a:pathLst>
                <a:path extrusionOk="0" h="2821" w="4693">
                  <a:moveTo>
                    <a:pt x="3746" y="0"/>
                  </a:moveTo>
                  <a:cubicBezTo>
                    <a:pt x="3642" y="247"/>
                    <a:pt x="3354" y="782"/>
                    <a:pt x="2819" y="947"/>
                  </a:cubicBezTo>
                  <a:cubicBezTo>
                    <a:pt x="2579" y="1018"/>
                    <a:pt x="2387" y="1040"/>
                    <a:pt x="2237" y="1040"/>
                  </a:cubicBezTo>
                  <a:cubicBezTo>
                    <a:pt x="2169" y="1040"/>
                    <a:pt x="2110" y="1036"/>
                    <a:pt x="2058" y="1029"/>
                  </a:cubicBezTo>
                  <a:cubicBezTo>
                    <a:pt x="1812" y="1194"/>
                    <a:pt x="1523" y="1380"/>
                    <a:pt x="1153" y="1462"/>
                  </a:cubicBezTo>
                  <a:cubicBezTo>
                    <a:pt x="1" y="1770"/>
                    <a:pt x="1" y="2285"/>
                    <a:pt x="62" y="2552"/>
                  </a:cubicBezTo>
                  <a:lnTo>
                    <a:pt x="103" y="2820"/>
                  </a:lnTo>
                  <a:cubicBezTo>
                    <a:pt x="103" y="2820"/>
                    <a:pt x="2141" y="2738"/>
                    <a:pt x="4116" y="2017"/>
                  </a:cubicBezTo>
                  <a:cubicBezTo>
                    <a:pt x="4116" y="2017"/>
                    <a:pt x="4692" y="1893"/>
                    <a:pt x="4424" y="1153"/>
                  </a:cubicBezTo>
                  <a:cubicBezTo>
                    <a:pt x="4218" y="639"/>
                    <a:pt x="3930" y="206"/>
                    <a:pt x="3746"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8"/>
            <p:cNvSpPr/>
            <p:nvPr/>
          </p:nvSpPr>
          <p:spPr>
            <a:xfrm>
              <a:off x="5708925" y="3031645"/>
              <a:ext cx="89605" cy="253676"/>
            </a:xfrm>
            <a:custGeom>
              <a:rect b="b" l="l" r="r" t="t"/>
              <a:pathLst>
                <a:path extrusionOk="0" h="14158" w="5001">
                  <a:moveTo>
                    <a:pt x="4939" y="0"/>
                  </a:moveTo>
                  <a:lnTo>
                    <a:pt x="4939" y="0"/>
                  </a:lnTo>
                  <a:cubicBezTo>
                    <a:pt x="4959" y="226"/>
                    <a:pt x="4980" y="432"/>
                    <a:pt x="5000" y="618"/>
                  </a:cubicBezTo>
                  <a:cubicBezTo>
                    <a:pt x="5000" y="412"/>
                    <a:pt x="4980" y="206"/>
                    <a:pt x="4939" y="0"/>
                  </a:cubicBezTo>
                  <a:close/>
                  <a:moveTo>
                    <a:pt x="5000" y="1831"/>
                  </a:moveTo>
                  <a:lnTo>
                    <a:pt x="5000" y="1831"/>
                  </a:lnTo>
                  <a:cubicBezTo>
                    <a:pt x="4342" y="1976"/>
                    <a:pt x="3705" y="2078"/>
                    <a:pt x="3107" y="2160"/>
                  </a:cubicBezTo>
                  <a:cubicBezTo>
                    <a:pt x="2160" y="2284"/>
                    <a:pt x="1296" y="2325"/>
                    <a:pt x="536" y="2325"/>
                  </a:cubicBezTo>
                  <a:lnTo>
                    <a:pt x="1" y="2325"/>
                  </a:lnTo>
                  <a:lnTo>
                    <a:pt x="824" y="10062"/>
                  </a:lnTo>
                  <a:lnTo>
                    <a:pt x="885" y="10454"/>
                  </a:lnTo>
                  <a:lnTo>
                    <a:pt x="906" y="10660"/>
                  </a:lnTo>
                  <a:cubicBezTo>
                    <a:pt x="906" y="10783"/>
                    <a:pt x="926" y="10885"/>
                    <a:pt x="947" y="10989"/>
                  </a:cubicBezTo>
                  <a:cubicBezTo>
                    <a:pt x="967" y="11195"/>
                    <a:pt x="1029" y="11420"/>
                    <a:pt x="1112" y="11606"/>
                  </a:cubicBezTo>
                  <a:lnTo>
                    <a:pt x="1255" y="11996"/>
                  </a:lnTo>
                  <a:lnTo>
                    <a:pt x="1831" y="13499"/>
                  </a:lnTo>
                  <a:lnTo>
                    <a:pt x="2078" y="14158"/>
                  </a:lnTo>
                  <a:cubicBezTo>
                    <a:pt x="1071" y="10844"/>
                    <a:pt x="1708" y="6317"/>
                    <a:pt x="2448" y="4671"/>
                  </a:cubicBezTo>
                  <a:cubicBezTo>
                    <a:pt x="3005" y="3416"/>
                    <a:pt x="4363" y="2695"/>
                    <a:pt x="4959" y="2429"/>
                  </a:cubicBezTo>
                  <a:cubicBezTo>
                    <a:pt x="4980" y="2223"/>
                    <a:pt x="4980" y="2017"/>
                    <a:pt x="5000" y="1831"/>
                  </a:cubicBezTo>
                  <a:close/>
                </a:path>
              </a:pathLst>
            </a:custGeom>
            <a:solidFill>
              <a:srgbClr val="E83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8"/>
            <p:cNvSpPr/>
            <p:nvPr/>
          </p:nvSpPr>
          <p:spPr>
            <a:xfrm>
              <a:off x="5479581" y="2949349"/>
              <a:ext cx="170378" cy="75038"/>
            </a:xfrm>
            <a:custGeom>
              <a:rect b="b" l="l" r="r" t="t"/>
              <a:pathLst>
                <a:path extrusionOk="0" h="4188" w="9509">
                  <a:moveTo>
                    <a:pt x="8658" y="0"/>
                  </a:moveTo>
                  <a:cubicBezTo>
                    <a:pt x="8558" y="0"/>
                    <a:pt x="8480" y="79"/>
                    <a:pt x="8356" y="149"/>
                  </a:cubicBezTo>
                  <a:cubicBezTo>
                    <a:pt x="8334" y="149"/>
                    <a:pt x="6606" y="1115"/>
                    <a:pt x="6606" y="1115"/>
                  </a:cubicBezTo>
                  <a:lnTo>
                    <a:pt x="3170" y="3132"/>
                  </a:lnTo>
                  <a:cubicBezTo>
                    <a:pt x="3170" y="3132"/>
                    <a:pt x="2800" y="2618"/>
                    <a:pt x="2326" y="2432"/>
                  </a:cubicBezTo>
                  <a:cubicBezTo>
                    <a:pt x="2060" y="2333"/>
                    <a:pt x="1812" y="2275"/>
                    <a:pt x="1656" y="2275"/>
                  </a:cubicBezTo>
                  <a:cubicBezTo>
                    <a:pt x="1522" y="2275"/>
                    <a:pt x="1455" y="2317"/>
                    <a:pt x="1502" y="2412"/>
                  </a:cubicBezTo>
                  <a:cubicBezTo>
                    <a:pt x="1606" y="2638"/>
                    <a:pt x="1832" y="2783"/>
                    <a:pt x="2100" y="2906"/>
                  </a:cubicBezTo>
                  <a:cubicBezTo>
                    <a:pt x="2007" y="2930"/>
                    <a:pt x="1893" y="2943"/>
                    <a:pt x="1765" y="2943"/>
                  </a:cubicBezTo>
                  <a:cubicBezTo>
                    <a:pt x="1355" y="2943"/>
                    <a:pt x="805" y="2813"/>
                    <a:pt x="350" y="2514"/>
                  </a:cubicBezTo>
                  <a:cubicBezTo>
                    <a:pt x="335" y="2511"/>
                    <a:pt x="321" y="2509"/>
                    <a:pt x="307" y="2509"/>
                  </a:cubicBezTo>
                  <a:cubicBezTo>
                    <a:pt x="72" y="2509"/>
                    <a:pt x="0" y="2981"/>
                    <a:pt x="679" y="3543"/>
                  </a:cubicBezTo>
                  <a:cubicBezTo>
                    <a:pt x="1400" y="4141"/>
                    <a:pt x="1955" y="4141"/>
                    <a:pt x="2408" y="4182"/>
                  </a:cubicBezTo>
                  <a:cubicBezTo>
                    <a:pt x="2449" y="4186"/>
                    <a:pt x="2492" y="4187"/>
                    <a:pt x="2537" y="4187"/>
                  </a:cubicBezTo>
                  <a:cubicBezTo>
                    <a:pt x="2982" y="4187"/>
                    <a:pt x="3560" y="4017"/>
                    <a:pt x="3560" y="4017"/>
                  </a:cubicBezTo>
                  <a:lnTo>
                    <a:pt x="7327" y="2761"/>
                  </a:lnTo>
                  <a:cubicBezTo>
                    <a:pt x="7758" y="2618"/>
                    <a:pt x="8211" y="2473"/>
                    <a:pt x="8644" y="2330"/>
                  </a:cubicBezTo>
                  <a:cubicBezTo>
                    <a:pt x="8787" y="2267"/>
                    <a:pt x="9138" y="2226"/>
                    <a:pt x="9240" y="2103"/>
                  </a:cubicBezTo>
                  <a:cubicBezTo>
                    <a:pt x="9508" y="1795"/>
                    <a:pt x="9322" y="1013"/>
                    <a:pt x="9199" y="684"/>
                  </a:cubicBezTo>
                  <a:cubicBezTo>
                    <a:pt x="9116" y="498"/>
                    <a:pt x="8993" y="190"/>
                    <a:pt x="8828" y="66"/>
                  </a:cubicBezTo>
                  <a:cubicBezTo>
                    <a:pt x="8761" y="19"/>
                    <a:pt x="8707" y="0"/>
                    <a:pt x="8658"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8"/>
            <p:cNvSpPr/>
            <p:nvPr/>
          </p:nvSpPr>
          <p:spPr>
            <a:xfrm>
              <a:off x="5610845" y="2998820"/>
              <a:ext cx="18" cy="394"/>
            </a:xfrm>
            <a:custGeom>
              <a:rect b="b" l="l" r="r" t="t"/>
              <a:pathLst>
                <a:path extrusionOk="0" h="22" w="1">
                  <a:moveTo>
                    <a:pt x="1" y="22"/>
                  </a:moveTo>
                  <a:lnTo>
                    <a:pt x="1" y="22"/>
                  </a:lnTo>
                  <a:lnTo>
                    <a:pt x="1" y="22"/>
                  </a:lnTo>
                  <a:close/>
                  <a:moveTo>
                    <a:pt x="1" y="22"/>
                  </a:moveTo>
                  <a:lnTo>
                    <a:pt x="1" y="22"/>
                  </a:lnTo>
                  <a:lnTo>
                    <a:pt x="1" y="22"/>
                  </a:lnTo>
                  <a:close/>
                  <a:moveTo>
                    <a:pt x="1" y="0"/>
                  </a:moveTo>
                  <a:lnTo>
                    <a:pt x="1" y="22"/>
                  </a:lnTo>
                  <a:lnTo>
                    <a:pt x="1" y="0"/>
                  </a:lnTo>
                  <a:close/>
                  <a:moveTo>
                    <a:pt x="1" y="0"/>
                  </a:moveTo>
                  <a:lnTo>
                    <a:pt x="1" y="0"/>
                  </a:lnTo>
                  <a:close/>
                </a:path>
              </a:pathLst>
            </a:custGeom>
            <a:solidFill>
              <a:srgbClr val="F4DD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8"/>
            <p:cNvSpPr/>
            <p:nvPr/>
          </p:nvSpPr>
          <p:spPr>
            <a:xfrm>
              <a:off x="5577285" y="2963056"/>
              <a:ext cx="44650" cy="46836"/>
            </a:xfrm>
            <a:custGeom>
              <a:rect b="b" l="l" r="r" t="t"/>
              <a:pathLst>
                <a:path extrusionOk="0" h="2614" w="2492">
                  <a:moveTo>
                    <a:pt x="1770" y="1"/>
                  </a:moveTo>
                  <a:cubicBezTo>
                    <a:pt x="1605" y="103"/>
                    <a:pt x="1441" y="185"/>
                    <a:pt x="1339" y="248"/>
                  </a:cubicBezTo>
                  <a:cubicBezTo>
                    <a:pt x="1441" y="701"/>
                    <a:pt x="1462" y="1708"/>
                    <a:pt x="0" y="2613"/>
                  </a:cubicBezTo>
                  <a:cubicBezTo>
                    <a:pt x="886" y="2325"/>
                    <a:pt x="1770" y="2037"/>
                    <a:pt x="1874" y="2018"/>
                  </a:cubicBezTo>
                  <a:lnTo>
                    <a:pt x="1874" y="1996"/>
                  </a:lnTo>
                  <a:cubicBezTo>
                    <a:pt x="2080" y="1935"/>
                    <a:pt x="2285" y="1873"/>
                    <a:pt x="2491" y="1790"/>
                  </a:cubicBezTo>
                  <a:cubicBezTo>
                    <a:pt x="2121" y="1379"/>
                    <a:pt x="1874" y="454"/>
                    <a:pt x="1770" y="1"/>
                  </a:cubicBezTo>
                  <a:close/>
                </a:path>
              </a:pathLst>
            </a:custGeom>
            <a:solidFill>
              <a:srgbClr val="E19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8"/>
            <p:cNvSpPr/>
            <p:nvPr/>
          </p:nvSpPr>
          <p:spPr>
            <a:xfrm>
              <a:off x="5669112" y="2692804"/>
              <a:ext cx="92186" cy="85484"/>
            </a:xfrm>
            <a:custGeom>
              <a:rect b="b" l="l" r="r" t="t"/>
              <a:pathLst>
                <a:path extrusionOk="0" h="4771" w="5145">
                  <a:moveTo>
                    <a:pt x="2350" y="0"/>
                  </a:moveTo>
                  <a:cubicBezTo>
                    <a:pt x="1431" y="0"/>
                    <a:pt x="588" y="581"/>
                    <a:pt x="473" y="1317"/>
                  </a:cubicBezTo>
                  <a:cubicBezTo>
                    <a:pt x="453" y="1440"/>
                    <a:pt x="0" y="3560"/>
                    <a:pt x="473" y="4301"/>
                  </a:cubicBezTo>
                  <a:cubicBezTo>
                    <a:pt x="659" y="4614"/>
                    <a:pt x="1001" y="4770"/>
                    <a:pt x="1439" y="4770"/>
                  </a:cubicBezTo>
                  <a:cubicBezTo>
                    <a:pt x="2066" y="4770"/>
                    <a:pt x="2888" y="4449"/>
                    <a:pt x="3724" y="3807"/>
                  </a:cubicBezTo>
                  <a:cubicBezTo>
                    <a:pt x="5145" y="2737"/>
                    <a:pt x="4218" y="556"/>
                    <a:pt x="3065" y="123"/>
                  </a:cubicBezTo>
                  <a:cubicBezTo>
                    <a:pt x="2829" y="39"/>
                    <a:pt x="2587" y="0"/>
                    <a:pt x="2350"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8"/>
            <p:cNvSpPr/>
            <p:nvPr/>
          </p:nvSpPr>
          <p:spPr>
            <a:xfrm>
              <a:off x="5703030" y="2748474"/>
              <a:ext cx="35405" cy="54989"/>
            </a:xfrm>
            <a:custGeom>
              <a:rect b="b" l="l" r="r" t="t"/>
              <a:pathLst>
                <a:path extrusionOk="0" h="3069" w="1976">
                  <a:moveTo>
                    <a:pt x="1358" y="1"/>
                  </a:moveTo>
                  <a:cubicBezTo>
                    <a:pt x="906" y="185"/>
                    <a:pt x="0" y="473"/>
                    <a:pt x="0" y="473"/>
                  </a:cubicBezTo>
                  <a:cubicBezTo>
                    <a:pt x="0" y="473"/>
                    <a:pt x="267" y="2202"/>
                    <a:pt x="390" y="2799"/>
                  </a:cubicBezTo>
                  <a:cubicBezTo>
                    <a:pt x="431" y="3000"/>
                    <a:pt x="613" y="3068"/>
                    <a:pt x="840" y="3068"/>
                  </a:cubicBezTo>
                  <a:cubicBezTo>
                    <a:pt x="1311" y="3068"/>
                    <a:pt x="1976" y="2778"/>
                    <a:pt x="1976" y="2778"/>
                  </a:cubicBezTo>
                  <a:cubicBezTo>
                    <a:pt x="1976" y="2778"/>
                    <a:pt x="1235" y="1441"/>
                    <a:pt x="1358"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8"/>
            <p:cNvSpPr/>
            <p:nvPr/>
          </p:nvSpPr>
          <p:spPr>
            <a:xfrm>
              <a:off x="5662823" y="2658850"/>
              <a:ext cx="103993" cy="108831"/>
            </a:xfrm>
            <a:custGeom>
              <a:rect b="b" l="l" r="r" t="t"/>
              <a:pathLst>
                <a:path extrusionOk="0" h="6074" w="5804">
                  <a:moveTo>
                    <a:pt x="2531" y="1"/>
                  </a:moveTo>
                  <a:cubicBezTo>
                    <a:pt x="2525" y="1"/>
                    <a:pt x="2518" y="1"/>
                    <a:pt x="2511" y="2"/>
                  </a:cubicBezTo>
                  <a:cubicBezTo>
                    <a:pt x="2305" y="2"/>
                    <a:pt x="2099" y="270"/>
                    <a:pt x="1935" y="393"/>
                  </a:cubicBezTo>
                  <a:cubicBezTo>
                    <a:pt x="1792" y="517"/>
                    <a:pt x="1545" y="846"/>
                    <a:pt x="1339" y="846"/>
                  </a:cubicBezTo>
                  <a:cubicBezTo>
                    <a:pt x="1332" y="847"/>
                    <a:pt x="1325" y="847"/>
                    <a:pt x="1318" y="847"/>
                  </a:cubicBezTo>
                  <a:cubicBezTo>
                    <a:pt x="1154" y="847"/>
                    <a:pt x="1168" y="617"/>
                    <a:pt x="1010" y="578"/>
                  </a:cubicBezTo>
                  <a:cubicBezTo>
                    <a:pt x="996" y="573"/>
                    <a:pt x="982" y="570"/>
                    <a:pt x="968" y="570"/>
                  </a:cubicBezTo>
                  <a:cubicBezTo>
                    <a:pt x="818" y="570"/>
                    <a:pt x="673" y="856"/>
                    <a:pt x="598" y="969"/>
                  </a:cubicBezTo>
                  <a:cubicBezTo>
                    <a:pt x="453" y="1175"/>
                    <a:pt x="330" y="1401"/>
                    <a:pt x="228" y="1648"/>
                  </a:cubicBezTo>
                  <a:cubicBezTo>
                    <a:pt x="0" y="2142"/>
                    <a:pt x="104" y="2759"/>
                    <a:pt x="557" y="3088"/>
                  </a:cubicBezTo>
                  <a:cubicBezTo>
                    <a:pt x="1257" y="3582"/>
                    <a:pt x="2244" y="3603"/>
                    <a:pt x="2244" y="3603"/>
                  </a:cubicBezTo>
                  <a:cubicBezTo>
                    <a:pt x="2147" y="4204"/>
                    <a:pt x="2485" y="4843"/>
                    <a:pt x="2682" y="4843"/>
                  </a:cubicBezTo>
                  <a:cubicBezTo>
                    <a:pt x="2735" y="4843"/>
                    <a:pt x="2778" y="4797"/>
                    <a:pt x="2799" y="4693"/>
                  </a:cubicBezTo>
                  <a:cubicBezTo>
                    <a:pt x="2880" y="4309"/>
                    <a:pt x="3147" y="4024"/>
                    <a:pt x="3446" y="4024"/>
                  </a:cubicBezTo>
                  <a:cubicBezTo>
                    <a:pt x="3531" y="4024"/>
                    <a:pt x="3618" y="4047"/>
                    <a:pt x="3704" y="4097"/>
                  </a:cubicBezTo>
                  <a:cubicBezTo>
                    <a:pt x="4075" y="4323"/>
                    <a:pt x="3951" y="4962"/>
                    <a:pt x="3828" y="5311"/>
                  </a:cubicBezTo>
                  <a:cubicBezTo>
                    <a:pt x="3688" y="5653"/>
                    <a:pt x="4157" y="6073"/>
                    <a:pt x="4486" y="6073"/>
                  </a:cubicBezTo>
                  <a:cubicBezTo>
                    <a:pt x="4493" y="6073"/>
                    <a:pt x="4501" y="6073"/>
                    <a:pt x="4508" y="6073"/>
                  </a:cubicBezTo>
                  <a:cubicBezTo>
                    <a:pt x="5310" y="5969"/>
                    <a:pt x="5619" y="4940"/>
                    <a:pt x="5701" y="4262"/>
                  </a:cubicBezTo>
                  <a:cubicBezTo>
                    <a:pt x="5803" y="3480"/>
                    <a:pt x="5701" y="2657"/>
                    <a:pt x="5721" y="1854"/>
                  </a:cubicBezTo>
                  <a:cubicBezTo>
                    <a:pt x="5650" y="1854"/>
                    <a:pt x="5587" y="1865"/>
                    <a:pt x="5533" y="1865"/>
                  </a:cubicBezTo>
                  <a:cubicBezTo>
                    <a:pt x="5462" y="1865"/>
                    <a:pt x="5407" y="1845"/>
                    <a:pt x="5372" y="1751"/>
                  </a:cubicBezTo>
                  <a:cubicBezTo>
                    <a:pt x="5331" y="1587"/>
                    <a:pt x="5454" y="1381"/>
                    <a:pt x="5454" y="1236"/>
                  </a:cubicBezTo>
                  <a:cubicBezTo>
                    <a:pt x="5474" y="1072"/>
                    <a:pt x="5515" y="783"/>
                    <a:pt x="5331" y="723"/>
                  </a:cubicBezTo>
                  <a:cubicBezTo>
                    <a:pt x="5301" y="710"/>
                    <a:pt x="5267" y="706"/>
                    <a:pt x="5231" y="706"/>
                  </a:cubicBezTo>
                  <a:cubicBezTo>
                    <a:pt x="5143" y="706"/>
                    <a:pt x="5042" y="735"/>
                    <a:pt x="4939" y="764"/>
                  </a:cubicBezTo>
                  <a:cubicBezTo>
                    <a:pt x="4849" y="790"/>
                    <a:pt x="4758" y="816"/>
                    <a:pt x="4683" y="816"/>
                  </a:cubicBezTo>
                  <a:cubicBezTo>
                    <a:pt x="4638" y="816"/>
                    <a:pt x="4599" y="807"/>
                    <a:pt x="4569" y="783"/>
                  </a:cubicBezTo>
                  <a:cubicBezTo>
                    <a:pt x="4426" y="701"/>
                    <a:pt x="4631" y="166"/>
                    <a:pt x="4343" y="166"/>
                  </a:cubicBezTo>
                  <a:cubicBezTo>
                    <a:pt x="4055" y="166"/>
                    <a:pt x="3787" y="207"/>
                    <a:pt x="3520" y="290"/>
                  </a:cubicBezTo>
                  <a:cubicBezTo>
                    <a:pt x="3394" y="326"/>
                    <a:pt x="3174" y="487"/>
                    <a:pt x="3024" y="487"/>
                  </a:cubicBezTo>
                  <a:cubicBezTo>
                    <a:pt x="3003" y="487"/>
                    <a:pt x="2982" y="483"/>
                    <a:pt x="2964" y="476"/>
                  </a:cubicBezTo>
                  <a:cubicBezTo>
                    <a:pt x="2722" y="414"/>
                    <a:pt x="2816" y="1"/>
                    <a:pt x="2531" y="1"/>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8"/>
            <p:cNvSpPr/>
            <p:nvPr/>
          </p:nvSpPr>
          <p:spPr>
            <a:xfrm>
              <a:off x="5647719" y="2788377"/>
              <a:ext cx="153392" cy="284924"/>
            </a:xfrm>
            <a:custGeom>
              <a:rect b="b" l="l" r="r" t="t"/>
              <a:pathLst>
                <a:path extrusionOk="0" h="15902" w="8561">
                  <a:moveTo>
                    <a:pt x="4542" y="1"/>
                  </a:moveTo>
                  <a:cubicBezTo>
                    <a:pt x="4363" y="1"/>
                    <a:pt x="4173" y="12"/>
                    <a:pt x="3971" y="37"/>
                  </a:cubicBezTo>
                  <a:cubicBezTo>
                    <a:pt x="2407" y="551"/>
                    <a:pt x="802" y="1703"/>
                    <a:pt x="1029" y="4688"/>
                  </a:cubicBezTo>
                  <a:cubicBezTo>
                    <a:pt x="1276" y="7671"/>
                    <a:pt x="1276" y="8288"/>
                    <a:pt x="1194" y="10532"/>
                  </a:cubicBezTo>
                  <a:cubicBezTo>
                    <a:pt x="1090" y="12774"/>
                    <a:pt x="1" y="15449"/>
                    <a:pt x="1" y="15449"/>
                  </a:cubicBezTo>
                  <a:cubicBezTo>
                    <a:pt x="1" y="15449"/>
                    <a:pt x="1513" y="15901"/>
                    <a:pt x="3940" y="15901"/>
                  </a:cubicBezTo>
                  <a:cubicBezTo>
                    <a:pt x="5246" y="15901"/>
                    <a:pt x="6818" y="15770"/>
                    <a:pt x="8561" y="15367"/>
                  </a:cubicBezTo>
                  <a:cubicBezTo>
                    <a:pt x="8396" y="13721"/>
                    <a:pt x="7450" y="7300"/>
                    <a:pt x="7346" y="2836"/>
                  </a:cubicBezTo>
                  <a:cubicBezTo>
                    <a:pt x="7346" y="2836"/>
                    <a:pt x="7329" y="1"/>
                    <a:pt x="4542"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8"/>
            <p:cNvSpPr/>
            <p:nvPr/>
          </p:nvSpPr>
          <p:spPr>
            <a:xfrm>
              <a:off x="5699697" y="2776713"/>
              <a:ext cx="43898" cy="22289"/>
            </a:xfrm>
            <a:custGeom>
              <a:rect b="b" l="l" r="r" t="t"/>
              <a:pathLst>
                <a:path extrusionOk="0" h="1244" w="2450">
                  <a:moveTo>
                    <a:pt x="1918" y="0"/>
                  </a:moveTo>
                  <a:cubicBezTo>
                    <a:pt x="1896" y="0"/>
                    <a:pt x="1874" y="3"/>
                    <a:pt x="1852" y="8"/>
                  </a:cubicBezTo>
                  <a:cubicBezTo>
                    <a:pt x="1317" y="91"/>
                    <a:pt x="310" y="277"/>
                    <a:pt x="186" y="441"/>
                  </a:cubicBezTo>
                  <a:cubicBezTo>
                    <a:pt x="0" y="667"/>
                    <a:pt x="186" y="1243"/>
                    <a:pt x="186" y="1243"/>
                  </a:cubicBezTo>
                  <a:cubicBezTo>
                    <a:pt x="186" y="1243"/>
                    <a:pt x="2450" y="1120"/>
                    <a:pt x="2409" y="955"/>
                  </a:cubicBezTo>
                  <a:cubicBezTo>
                    <a:pt x="2409" y="853"/>
                    <a:pt x="2305" y="502"/>
                    <a:pt x="2244" y="255"/>
                  </a:cubicBezTo>
                  <a:cubicBezTo>
                    <a:pt x="2208" y="112"/>
                    <a:pt x="2063" y="0"/>
                    <a:pt x="1918"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8"/>
            <p:cNvSpPr/>
            <p:nvPr/>
          </p:nvSpPr>
          <p:spPr>
            <a:xfrm>
              <a:off x="5718511" y="3070348"/>
              <a:ext cx="46084" cy="2956"/>
            </a:xfrm>
            <a:custGeom>
              <a:rect b="b" l="l" r="r" t="t"/>
              <a:pathLst>
                <a:path extrusionOk="0" h="165" w="2572">
                  <a:moveTo>
                    <a:pt x="2572" y="0"/>
                  </a:moveTo>
                  <a:cubicBezTo>
                    <a:pt x="1625" y="124"/>
                    <a:pt x="761" y="165"/>
                    <a:pt x="1" y="165"/>
                  </a:cubicBezTo>
                  <a:lnTo>
                    <a:pt x="1" y="165"/>
                  </a:lnTo>
                  <a:cubicBezTo>
                    <a:pt x="761" y="165"/>
                    <a:pt x="1625" y="124"/>
                    <a:pt x="2572" y="0"/>
                  </a:cubicBezTo>
                  <a:close/>
                </a:path>
              </a:pathLst>
            </a:custGeom>
            <a:solidFill>
              <a:srgbClr val="E737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8"/>
            <p:cNvSpPr/>
            <p:nvPr/>
          </p:nvSpPr>
          <p:spPr>
            <a:xfrm>
              <a:off x="5647719" y="2977068"/>
              <a:ext cx="153392" cy="96235"/>
            </a:xfrm>
            <a:custGeom>
              <a:rect b="b" l="l" r="r" t="t"/>
              <a:pathLst>
                <a:path extrusionOk="0" h="5371" w="8561">
                  <a:moveTo>
                    <a:pt x="1894" y="1"/>
                  </a:moveTo>
                  <a:cubicBezTo>
                    <a:pt x="1667" y="144"/>
                    <a:pt x="1420" y="248"/>
                    <a:pt x="1173" y="371"/>
                  </a:cubicBezTo>
                  <a:cubicBezTo>
                    <a:pt x="988" y="2511"/>
                    <a:pt x="1" y="4918"/>
                    <a:pt x="1" y="4918"/>
                  </a:cubicBezTo>
                  <a:cubicBezTo>
                    <a:pt x="1" y="4918"/>
                    <a:pt x="1502" y="5371"/>
                    <a:pt x="3952" y="5371"/>
                  </a:cubicBezTo>
                  <a:cubicBezTo>
                    <a:pt x="4712" y="5371"/>
                    <a:pt x="5576" y="5330"/>
                    <a:pt x="6523" y="5206"/>
                  </a:cubicBezTo>
                  <a:cubicBezTo>
                    <a:pt x="7162" y="5124"/>
                    <a:pt x="7840" y="5000"/>
                    <a:pt x="8561" y="4836"/>
                  </a:cubicBezTo>
                  <a:cubicBezTo>
                    <a:pt x="8540" y="4610"/>
                    <a:pt x="8498" y="4281"/>
                    <a:pt x="8457" y="3889"/>
                  </a:cubicBezTo>
                  <a:cubicBezTo>
                    <a:pt x="8169" y="3930"/>
                    <a:pt x="7881" y="3930"/>
                    <a:pt x="7614" y="3930"/>
                  </a:cubicBezTo>
                  <a:cubicBezTo>
                    <a:pt x="4034" y="3930"/>
                    <a:pt x="2511" y="1667"/>
                    <a:pt x="1894" y="1"/>
                  </a:cubicBezTo>
                  <a:close/>
                </a:path>
              </a:pathLst>
            </a:custGeom>
            <a:solidFill>
              <a:srgbClr val="F59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8"/>
            <p:cNvSpPr/>
            <p:nvPr/>
          </p:nvSpPr>
          <p:spPr>
            <a:xfrm>
              <a:off x="5607906" y="2818963"/>
              <a:ext cx="149611" cy="178387"/>
            </a:xfrm>
            <a:custGeom>
              <a:rect b="b" l="l" r="r" t="t"/>
              <a:pathLst>
                <a:path extrusionOk="0" h="9956" w="8350">
                  <a:moveTo>
                    <a:pt x="6209" y="0"/>
                  </a:moveTo>
                  <a:cubicBezTo>
                    <a:pt x="6134" y="0"/>
                    <a:pt x="6060" y="6"/>
                    <a:pt x="5988" y="18"/>
                  </a:cubicBezTo>
                  <a:cubicBezTo>
                    <a:pt x="4959" y="182"/>
                    <a:pt x="4012" y="696"/>
                    <a:pt x="3148" y="4215"/>
                  </a:cubicBezTo>
                  <a:cubicBezTo>
                    <a:pt x="2736" y="7075"/>
                    <a:pt x="0" y="7796"/>
                    <a:pt x="0" y="7796"/>
                  </a:cubicBezTo>
                  <a:cubicBezTo>
                    <a:pt x="0" y="7796"/>
                    <a:pt x="349" y="9585"/>
                    <a:pt x="947" y="9956"/>
                  </a:cubicBezTo>
                  <a:cubicBezTo>
                    <a:pt x="947" y="9956"/>
                    <a:pt x="3745" y="9360"/>
                    <a:pt x="4794" y="8351"/>
                  </a:cubicBezTo>
                  <a:cubicBezTo>
                    <a:pt x="5823" y="7322"/>
                    <a:pt x="7655" y="2836"/>
                    <a:pt x="8026" y="1870"/>
                  </a:cubicBezTo>
                  <a:cubicBezTo>
                    <a:pt x="8350" y="970"/>
                    <a:pt x="7199" y="0"/>
                    <a:pt x="6209"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8"/>
            <p:cNvSpPr/>
            <p:nvPr/>
          </p:nvSpPr>
          <p:spPr>
            <a:xfrm>
              <a:off x="5751318" y="2840267"/>
              <a:ext cx="1863" cy="12202"/>
            </a:xfrm>
            <a:custGeom>
              <a:rect b="b" l="l" r="r" t="t"/>
              <a:pathLst>
                <a:path extrusionOk="0" h="681" w="104">
                  <a:moveTo>
                    <a:pt x="22" y="681"/>
                  </a:moveTo>
                  <a:lnTo>
                    <a:pt x="22" y="681"/>
                  </a:lnTo>
                  <a:lnTo>
                    <a:pt x="22" y="681"/>
                  </a:lnTo>
                  <a:close/>
                  <a:moveTo>
                    <a:pt x="22" y="659"/>
                  </a:moveTo>
                  <a:lnTo>
                    <a:pt x="22" y="681"/>
                  </a:lnTo>
                  <a:lnTo>
                    <a:pt x="22" y="659"/>
                  </a:lnTo>
                  <a:close/>
                  <a:moveTo>
                    <a:pt x="22" y="659"/>
                  </a:moveTo>
                  <a:lnTo>
                    <a:pt x="22" y="659"/>
                  </a:lnTo>
                  <a:lnTo>
                    <a:pt x="22" y="659"/>
                  </a:lnTo>
                  <a:close/>
                  <a:moveTo>
                    <a:pt x="22" y="659"/>
                  </a:moveTo>
                  <a:lnTo>
                    <a:pt x="22" y="659"/>
                  </a:lnTo>
                  <a:lnTo>
                    <a:pt x="22" y="659"/>
                  </a:lnTo>
                  <a:close/>
                  <a:moveTo>
                    <a:pt x="22" y="659"/>
                  </a:moveTo>
                  <a:lnTo>
                    <a:pt x="22" y="659"/>
                  </a:lnTo>
                  <a:lnTo>
                    <a:pt x="22" y="659"/>
                  </a:lnTo>
                  <a:close/>
                  <a:moveTo>
                    <a:pt x="22" y="639"/>
                  </a:moveTo>
                  <a:lnTo>
                    <a:pt x="22" y="659"/>
                  </a:lnTo>
                  <a:lnTo>
                    <a:pt x="22" y="639"/>
                  </a:lnTo>
                  <a:close/>
                  <a:moveTo>
                    <a:pt x="22" y="639"/>
                  </a:moveTo>
                  <a:lnTo>
                    <a:pt x="22" y="639"/>
                  </a:lnTo>
                  <a:lnTo>
                    <a:pt x="22" y="639"/>
                  </a:lnTo>
                  <a:close/>
                  <a:moveTo>
                    <a:pt x="22" y="639"/>
                  </a:moveTo>
                  <a:lnTo>
                    <a:pt x="22" y="639"/>
                  </a:lnTo>
                  <a:lnTo>
                    <a:pt x="22" y="639"/>
                  </a:lnTo>
                  <a:close/>
                  <a:moveTo>
                    <a:pt x="22" y="22"/>
                  </a:moveTo>
                  <a:cubicBezTo>
                    <a:pt x="82" y="228"/>
                    <a:pt x="104" y="434"/>
                    <a:pt x="22" y="639"/>
                  </a:cubicBezTo>
                  <a:cubicBezTo>
                    <a:pt x="104" y="434"/>
                    <a:pt x="82" y="228"/>
                    <a:pt x="22" y="22"/>
                  </a:cubicBezTo>
                  <a:close/>
                  <a:moveTo>
                    <a:pt x="22" y="22"/>
                  </a:moveTo>
                  <a:lnTo>
                    <a:pt x="22" y="22"/>
                  </a:lnTo>
                  <a:lnTo>
                    <a:pt x="22" y="22"/>
                  </a:lnTo>
                  <a:close/>
                  <a:moveTo>
                    <a:pt x="22" y="22"/>
                  </a:moveTo>
                  <a:lnTo>
                    <a:pt x="22" y="22"/>
                  </a:lnTo>
                  <a:lnTo>
                    <a:pt x="22" y="22"/>
                  </a:lnTo>
                  <a:close/>
                  <a:moveTo>
                    <a:pt x="22" y="1"/>
                  </a:moveTo>
                  <a:lnTo>
                    <a:pt x="22" y="22"/>
                  </a:lnTo>
                  <a:lnTo>
                    <a:pt x="22" y="1"/>
                  </a:lnTo>
                  <a:close/>
                  <a:moveTo>
                    <a:pt x="22" y="1"/>
                  </a:moveTo>
                  <a:lnTo>
                    <a:pt x="22" y="1"/>
                  </a:lnTo>
                  <a:lnTo>
                    <a:pt x="22" y="1"/>
                  </a:lnTo>
                  <a:close/>
                  <a:moveTo>
                    <a:pt x="0" y="1"/>
                  </a:moveTo>
                  <a:lnTo>
                    <a:pt x="22" y="1"/>
                  </a:lnTo>
                  <a:lnTo>
                    <a:pt x="0" y="1"/>
                  </a:lnTo>
                  <a:close/>
                  <a:moveTo>
                    <a:pt x="0" y="1"/>
                  </a:moveTo>
                  <a:lnTo>
                    <a:pt x="0" y="1"/>
                  </a:lnTo>
                  <a:close/>
                </a:path>
              </a:pathLst>
            </a:custGeom>
            <a:solidFill>
              <a:srgbClr val="F59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8"/>
            <p:cNvSpPr/>
            <p:nvPr/>
          </p:nvSpPr>
          <p:spPr>
            <a:xfrm>
              <a:off x="5620054" y="2819267"/>
              <a:ext cx="133127" cy="178082"/>
            </a:xfrm>
            <a:custGeom>
              <a:rect b="b" l="l" r="r" t="t"/>
              <a:pathLst>
                <a:path extrusionOk="0" h="9939" w="7430">
                  <a:moveTo>
                    <a:pt x="5721" y="1"/>
                  </a:moveTo>
                  <a:cubicBezTo>
                    <a:pt x="5721" y="1071"/>
                    <a:pt x="5619" y="6029"/>
                    <a:pt x="3087" y="7861"/>
                  </a:cubicBezTo>
                  <a:cubicBezTo>
                    <a:pt x="1874" y="8828"/>
                    <a:pt x="721" y="9404"/>
                    <a:pt x="0" y="9692"/>
                  </a:cubicBezTo>
                  <a:cubicBezTo>
                    <a:pt x="83" y="9796"/>
                    <a:pt x="165" y="9898"/>
                    <a:pt x="269" y="9939"/>
                  </a:cubicBezTo>
                  <a:cubicBezTo>
                    <a:pt x="269" y="9939"/>
                    <a:pt x="3067" y="9343"/>
                    <a:pt x="4116" y="8334"/>
                  </a:cubicBezTo>
                  <a:cubicBezTo>
                    <a:pt x="5145" y="7305"/>
                    <a:pt x="6977" y="2819"/>
                    <a:pt x="7348" y="1853"/>
                  </a:cubicBezTo>
                  <a:lnTo>
                    <a:pt x="7348" y="1831"/>
                  </a:lnTo>
                  <a:lnTo>
                    <a:pt x="7348" y="1811"/>
                  </a:lnTo>
                  <a:cubicBezTo>
                    <a:pt x="7430" y="1606"/>
                    <a:pt x="7408" y="1400"/>
                    <a:pt x="7348" y="1194"/>
                  </a:cubicBezTo>
                  <a:lnTo>
                    <a:pt x="7348" y="1173"/>
                  </a:lnTo>
                  <a:lnTo>
                    <a:pt x="7326" y="1173"/>
                  </a:lnTo>
                  <a:cubicBezTo>
                    <a:pt x="7120" y="577"/>
                    <a:pt x="6401" y="83"/>
                    <a:pt x="5721" y="1"/>
                  </a:cubicBezTo>
                  <a:close/>
                </a:path>
              </a:pathLst>
            </a:custGeom>
            <a:solidFill>
              <a:srgbClr val="F59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8"/>
            <p:cNvSpPr/>
            <p:nvPr/>
          </p:nvSpPr>
          <p:spPr>
            <a:xfrm>
              <a:off x="5672409" y="2713822"/>
              <a:ext cx="82259" cy="53842"/>
            </a:xfrm>
            <a:custGeom>
              <a:rect b="b" l="l" r="r" t="t"/>
              <a:pathLst>
                <a:path extrusionOk="0" h="3005" w="4591">
                  <a:moveTo>
                    <a:pt x="3910" y="3005"/>
                  </a:moveTo>
                  <a:lnTo>
                    <a:pt x="3932" y="3005"/>
                  </a:lnTo>
                  <a:lnTo>
                    <a:pt x="3932" y="3005"/>
                  </a:lnTo>
                  <a:lnTo>
                    <a:pt x="3910" y="3005"/>
                  </a:lnTo>
                  <a:close/>
                  <a:moveTo>
                    <a:pt x="3973" y="3005"/>
                  </a:moveTo>
                  <a:lnTo>
                    <a:pt x="3932" y="3005"/>
                  </a:lnTo>
                  <a:lnTo>
                    <a:pt x="3973" y="3005"/>
                  </a:lnTo>
                  <a:close/>
                  <a:moveTo>
                    <a:pt x="3973" y="3005"/>
                  </a:moveTo>
                  <a:lnTo>
                    <a:pt x="3973" y="3005"/>
                  </a:lnTo>
                  <a:lnTo>
                    <a:pt x="3973" y="3005"/>
                  </a:lnTo>
                  <a:close/>
                  <a:moveTo>
                    <a:pt x="3973" y="3005"/>
                  </a:moveTo>
                  <a:lnTo>
                    <a:pt x="3973" y="3005"/>
                  </a:lnTo>
                  <a:lnTo>
                    <a:pt x="3973" y="3005"/>
                  </a:lnTo>
                  <a:close/>
                  <a:moveTo>
                    <a:pt x="3973" y="3005"/>
                  </a:moveTo>
                  <a:lnTo>
                    <a:pt x="3973" y="3005"/>
                  </a:lnTo>
                  <a:lnTo>
                    <a:pt x="3973" y="3005"/>
                  </a:lnTo>
                  <a:close/>
                  <a:moveTo>
                    <a:pt x="3973" y="3005"/>
                  </a:moveTo>
                  <a:lnTo>
                    <a:pt x="3973" y="3005"/>
                  </a:lnTo>
                  <a:lnTo>
                    <a:pt x="3973" y="3005"/>
                  </a:lnTo>
                  <a:close/>
                  <a:moveTo>
                    <a:pt x="3993" y="3005"/>
                  </a:moveTo>
                  <a:lnTo>
                    <a:pt x="3993" y="3005"/>
                  </a:lnTo>
                  <a:lnTo>
                    <a:pt x="3993" y="3005"/>
                  </a:lnTo>
                  <a:close/>
                  <a:moveTo>
                    <a:pt x="3993" y="3005"/>
                  </a:moveTo>
                  <a:lnTo>
                    <a:pt x="3993" y="3005"/>
                  </a:lnTo>
                  <a:lnTo>
                    <a:pt x="3993" y="3005"/>
                  </a:lnTo>
                  <a:close/>
                  <a:moveTo>
                    <a:pt x="3993" y="2983"/>
                  </a:moveTo>
                  <a:lnTo>
                    <a:pt x="3993" y="3005"/>
                  </a:lnTo>
                  <a:lnTo>
                    <a:pt x="3993" y="2983"/>
                  </a:lnTo>
                  <a:close/>
                  <a:moveTo>
                    <a:pt x="3993" y="2983"/>
                  </a:moveTo>
                  <a:lnTo>
                    <a:pt x="3993" y="2983"/>
                  </a:lnTo>
                  <a:lnTo>
                    <a:pt x="3993" y="2983"/>
                  </a:lnTo>
                  <a:close/>
                  <a:moveTo>
                    <a:pt x="4590" y="2676"/>
                  </a:moveTo>
                  <a:cubicBezTo>
                    <a:pt x="4445" y="2840"/>
                    <a:pt x="4240" y="2964"/>
                    <a:pt x="3993" y="2983"/>
                  </a:cubicBezTo>
                  <a:cubicBezTo>
                    <a:pt x="4240" y="2964"/>
                    <a:pt x="4445" y="2840"/>
                    <a:pt x="4590" y="2676"/>
                  </a:cubicBezTo>
                  <a:close/>
                  <a:moveTo>
                    <a:pt x="22" y="20"/>
                  </a:moveTo>
                  <a:lnTo>
                    <a:pt x="22" y="20"/>
                  </a:lnTo>
                  <a:lnTo>
                    <a:pt x="22" y="20"/>
                  </a:lnTo>
                  <a:close/>
                  <a:moveTo>
                    <a:pt x="22" y="0"/>
                  </a:moveTo>
                  <a:lnTo>
                    <a:pt x="22" y="0"/>
                  </a:lnTo>
                  <a:lnTo>
                    <a:pt x="22" y="0"/>
                  </a:lnTo>
                  <a:close/>
                  <a:moveTo>
                    <a:pt x="22" y="0"/>
                  </a:moveTo>
                  <a:lnTo>
                    <a:pt x="22" y="0"/>
                  </a:lnTo>
                  <a:lnTo>
                    <a:pt x="22" y="0"/>
                  </a:lnTo>
                  <a:close/>
                  <a:moveTo>
                    <a:pt x="0" y="0"/>
                  </a:moveTo>
                  <a:lnTo>
                    <a:pt x="0" y="0"/>
                  </a:lnTo>
                  <a:lnTo>
                    <a:pt x="0" y="0"/>
                  </a:lnTo>
                  <a:close/>
                  <a:moveTo>
                    <a:pt x="0" y="0"/>
                  </a:moveTo>
                  <a:lnTo>
                    <a:pt x="0" y="0"/>
                  </a:lnTo>
                  <a:lnTo>
                    <a:pt x="0" y="0"/>
                  </a:lnTo>
                  <a:close/>
                  <a:moveTo>
                    <a:pt x="0" y="0"/>
                  </a:moveTo>
                  <a:lnTo>
                    <a:pt x="0" y="0"/>
                  </a:lnTo>
                  <a:lnTo>
                    <a:pt x="0" y="0"/>
                  </a:lnTo>
                  <a:close/>
                  <a:moveTo>
                    <a:pt x="0" y="0"/>
                  </a:moveTo>
                  <a:lnTo>
                    <a:pt x="0" y="0"/>
                  </a:lnTo>
                  <a:close/>
                </a:path>
              </a:pathLst>
            </a:custGeom>
            <a:solidFill>
              <a:srgbClr val="AB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8"/>
            <p:cNvSpPr/>
            <p:nvPr/>
          </p:nvSpPr>
          <p:spPr>
            <a:xfrm>
              <a:off x="5703030" y="2723766"/>
              <a:ext cx="30603" cy="30621"/>
            </a:xfrm>
            <a:custGeom>
              <a:rect b="b" l="l" r="r" t="t"/>
              <a:pathLst>
                <a:path extrusionOk="0" h="1709" w="1708">
                  <a:moveTo>
                    <a:pt x="555" y="1070"/>
                  </a:moveTo>
                  <a:cubicBezTo>
                    <a:pt x="535" y="1174"/>
                    <a:pt x="494" y="1215"/>
                    <a:pt x="432" y="1215"/>
                  </a:cubicBezTo>
                  <a:lnTo>
                    <a:pt x="432" y="1215"/>
                  </a:lnTo>
                  <a:cubicBezTo>
                    <a:pt x="494" y="1215"/>
                    <a:pt x="535" y="1174"/>
                    <a:pt x="555" y="1070"/>
                  </a:cubicBezTo>
                  <a:close/>
                  <a:moveTo>
                    <a:pt x="1707" y="1029"/>
                  </a:moveTo>
                  <a:cubicBezTo>
                    <a:pt x="1707" y="1276"/>
                    <a:pt x="1646" y="1523"/>
                    <a:pt x="1584" y="1688"/>
                  </a:cubicBezTo>
                  <a:lnTo>
                    <a:pt x="1584" y="1709"/>
                  </a:lnTo>
                  <a:lnTo>
                    <a:pt x="1584" y="1688"/>
                  </a:lnTo>
                  <a:cubicBezTo>
                    <a:pt x="1646" y="1523"/>
                    <a:pt x="1707" y="1276"/>
                    <a:pt x="1707" y="1029"/>
                  </a:cubicBezTo>
                  <a:close/>
                  <a:moveTo>
                    <a:pt x="1441" y="474"/>
                  </a:moveTo>
                  <a:lnTo>
                    <a:pt x="1441" y="474"/>
                  </a:lnTo>
                  <a:lnTo>
                    <a:pt x="1441" y="474"/>
                  </a:lnTo>
                  <a:close/>
                  <a:moveTo>
                    <a:pt x="0" y="0"/>
                  </a:moveTo>
                  <a:lnTo>
                    <a:pt x="0" y="22"/>
                  </a:lnTo>
                  <a:lnTo>
                    <a:pt x="0" y="0"/>
                  </a:lnTo>
                  <a:close/>
                  <a:moveTo>
                    <a:pt x="0" y="0"/>
                  </a:moveTo>
                  <a:lnTo>
                    <a:pt x="0" y="0"/>
                  </a:lnTo>
                  <a:close/>
                </a:path>
              </a:pathLst>
            </a:custGeom>
            <a:solidFill>
              <a:srgbClr val="A27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8"/>
            <p:cNvSpPr/>
            <p:nvPr/>
          </p:nvSpPr>
          <p:spPr>
            <a:xfrm>
              <a:off x="5663200" y="2690959"/>
              <a:ext cx="101395" cy="76705"/>
            </a:xfrm>
            <a:custGeom>
              <a:rect b="b" l="l" r="r" t="t"/>
              <a:pathLst>
                <a:path extrusionOk="0" h="4281" w="5659">
                  <a:moveTo>
                    <a:pt x="144" y="1"/>
                  </a:moveTo>
                  <a:lnTo>
                    <a:pt x="144" y="1"/>
                  </a:lnTo>
                  <a:cubicBezTo>
                    <a:pt x="1" y="453"/>
                    <a:pt x="124" y="967"/>
                    <a:pt x="514" y="1276"/>
                  </a:cubicBezTo>
                  <a:lnTo>
                    <a:pt x="536" y="1276"/>
                  </a:lnTo>
                  <a:lnTo>
                    <a:pt x="536" y="1296"/>
                  </a:lnTo>
                  <a:cubicBezTo>
                    <a:pt x="1236" y="1790"/>
                    <a:pt x="2223" y="1811"/>
                    <a:pt x="2223" y="1811"/>
                  </a:cubicBezTo>
                  <a:lnTo>
                    <a:pt x="2223" y="1831"/>
                  </a:lnTo>
                  <a:lnTo>
                    <a:pt x="2223" y="1853"/>
                  </a:lnTo>
                  <a:cubicBezTo>
                    <a:pt x="2141" y="2449"/>
                    <a:pt x="2470" y="3046"/>
                    <a:pt x="2655" y="3046"/>
                  </a:cubicBezTo>
                  <a:cubicBezTo>
                    <a:pt x="2717" y="3046"/>
                    <a:pt x="2758" y="3005"/>
                    <a:pt x="2778" y="2901"/>
                  </a:cubicBezTo>
                  <a:cubicBezTo>
                    <a:pt x="2860" y="2511"/>
                    <a:pt x="3129" y="2223"/>
                    <a:pt x="3417" y="2223"/>
                  </a:cubicBezTo>
                  <a:cubicBezTo>
                    <a:pt x="3499" y="2223"/>
                    <a:pt x="3581" y="2243"/>
                    <a:pt x="3664" y="2305"/>
                  </a:cubicBezTo>
                  <a:lnTo>
                    <a:pt x="3683" y="2305"/>
                  </a:lnTo>
                  <a:cubicBezTo>
                    <a:pt x="3869" y="2429"/>
                    <a:pt x="3930" y="2635"/>
                    <a:pt x="3930" y="2860"/>
                  </a:cubicBezTo>
                  <a:cubicBezTo>
                    <a:pt x="3930" y="3107"/>
                    <a:pt x="3869" y="3354"/>
                    <a:pt x="3807" y="3519"/>
                  </a:cubicBezTo>
                  <a:lnTo>
                    <a:pt x="3807" y="3540"/>
                  </a:lnTo>
                  <a:cubicBezTo>
                    <a:pt x="3683" y="3869"/>
                    <a:pt x="4116" y="4259"/>
                    <a:pt x="4424" y="4281"/>
                  </a:cubicBezTo>
                  <a:lnTo>
                    <a:pt x="4507" y="4281"/>
                  </a:lnTo>
                  <a:lnTo>
                    <a:pt x="4507" y="4259"/>
                  </a:lnTo>
                  <a:cubicBezTo>
                    <a:pt x="4754" y="4240"/>
                    <a:pt x="4959" y="4116"/>
                    <a:pt x="5104" y="3952"/>
                  </a:cubicBezTo>
                  <a:cubicBezTo>
                    <a:pt x="5412" y="3622"/>
                    <a:pt x="5577" y="3107"/>
                    <a:pt x="5659" y="2676"/>
                  </a:cubicBezTo>
                  <a:lnTo>
                    <a:pt x="5659" y="2676"/>
                  </a:lnTo>
                  <a:cubicBezTo>
                    <a:pt x="5494" y="2778"/>
                    <a:pt x="5371" y="2819"/>
                    <a:pt x="5247" y="2819"/>
                  </a:cubicBezTo>
                  <a:cubicBezTo>
                    <a:pt x="4918" y="2819"/>
                    <a:pt x="4671" y="2511"/>
                    <a:pt x="4507" y="2223"/>
                  </a:cubicBezTo>
                  <a:cubicBezTo>
                    <a:pt x="4342" y="1935"/>
                    <a:pt x="4240" y="1625"/>
                    <a:pt x="4199" y="1625"/>
                  </a:cubicBezTo>
                  <a:lnTo>
                    <a:pt x="4199" y="1647"/>
                  </a:lnTo>
                  <a:cubicBezTo>
                    <a:pt x="4177" y="1688"/>
                    <a:pt x="4075" y="1729"/>
                    <a:pt x="3952" y="1729"/>
                  </a:cubicBezTo>
                  <a:cubicBezTo>
                    <a:pt x="3725" y="1729"/>
                    <a:pt x="3354" y="1584"/>
                    <a:pt x="3211" y="1235"/>
                  </a:cubicBezTo>
                  <a:cubicBezTo>
                    <a:pt x="3088" y="967"/>
                    <a:pt x="3046" y="865"/>
                    <a:pt x="2923" y="865"/>
                  </a:cubicBezTo>
                  <a:cubicBezTo>
                    <a:pt x="2819" y="865"/>
                    <a:pt x="2613" y="947"/>
                    <a:pt x="2223" y="1008"/>
                  </a:cubicBezTo>
                  <a:cubicBezTo>
                    <a:pt x="2100" y="1029"/>
                    <a:pt x="1996" y="1049"/>
                    <a:pt x="1894" y="1049"/>
                  </a:cubicBezTo>
                  <a:cubicBezTo>
                    <a:pt x="967" y="1049"/>
                    <a:pt x="432" y="473"/>
                    <a:pt x="144" y="1"/>
                  </a:cubicBezTo>
                  <a:close/>
                </a:path>
              </a:pathLst>
            </a:custGeom>
            <a:solidFill>
              <a:srgbClr val="4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58"/>
          <p:cNvGrpSpPr/>
          <p:nvPr/>
        </p:nvGrpSpPr>
        <p:grpSpPr>
          <a:xfrm>
            <a:off x="720039" y="2493195"/>
            <a:ext cx="673272" cy="1092711"/>
            <a:chOff x="720000" y="3006937"/>
            <a:chExt cx="549027" cy="891063"/>
          </a:xfrm>
        </p:grpSpPr>
        <p:sp>
          <p:nvSpPr>
            <p:cNvPr id="1268" name="Google Shape;1268;p58"/>
            <p:cNvSpPr/>
            <p:nvPr/>
          </p:nvSpPr>
          <p:spPr>
            <a:xfrm>
              <a:off x="1212964" y="3006937"/>
              <a:ext cx="56064" cy="111966"/>
            </a:xfrm>
            <a:custGeom>
              <a:rect b="b" l="l" r="r" t="t"/>
              <a:pathLst>
                <a:path extrusionOk="0" h="6249" w="3129">
                  <a:moveTo>
                    <a:pt x="2662" y="1"/>
                  </a:moveTo>
                  <a:cubicBezTo>
                    <a:pt x="2603" y="1"/>
                    <a:pt x="2538" y="38"/>
                    <a:pt x="2470" y="123"/>
                  </a:cubicBezTo>
                  <a:cubicBezTo>
                    <a:pt x="2119" y="515"/>
                    <a:pt x="2059" y="1215"/>
                    <a:pt x="1996" y="1297"/>
                  </a:cubicBezTo>
                  <a:cubicBezTo>
                    <a:pt x="1990" y="1303"/>
                    <a:pt x="1984" y="1306"/>
                    <a:pt x="1977" y="1306"/>
                  </a:cubicBezTo>
                  <a:cubicBezTo>
                    <a:pt x="1914" y="1306"/>
                    <a:pt x="1811" y="1065"/>
                    <a:pt x="1626" y="823"/>
                  </a:cubicBezTo>
                  <a:cubicBezTo>
                    <a:pt x="1590" y="777"/>
                    <a:pt x="1563" y="757"/>
                    <a:pt x="1542" y="757"/>
                  </a:cubicBezTo>
                  <a:cubicBezTo>
                    <a:pt x="1443" y="757"/>
                    <a:pt x="1504" y="1216"/>
                    <a:pt x="1606" y="1421"/>
                  </a:cubicBezTo>
                  <a:cubicBezTo>
                    <a:pt x="1708" y="1646"/>
                    <a:pt x="1770" y="2079"/>
                    <a:pt x="1790" y="2244"/>
                  </a:cubicBezTo>
                  <a:cubicBezTo>
                    <a:pt x="1379" y="3128"/>
                    <a:pt x="926" y="4013"/>
                    <a:pt x="453" y="4856"/>
                  </a:cubicBezTo>
                  <a:cubicBezTo>
                    <a:pt x="226" y="5227"/>
                    <a:pt x="1" y="5432"/>
                    <a:pt x="267" y="5783"/>
                  </a:cubicBezTo>
                  <a:cubicBezTo>
                    <a:pt x="289" y="5803"/>
                    <a:pt x="289" y="5844"/>
                    <a:pt x="330" y="5865"/>
                  </a:cubicBezTo>
                  <a:cubicBezTo>
                    <a:pt x="461" y="6012"/>
                    <a:pt x="824" y="6249"/>
                    <a:pt x="1102" y="6249"/>
                  </a:cubicBezTo>
                  <a:cubicBezTo>
                    <a:pt x="1174" y="6249"/>
                    <a:pt x="1241" y="6233"/>
                    <a:pt x="1296" y="6195"/>
                  </a:cubicBezTo>
                  <a:cubicBezTo>
                    <a:pt x="1523" y="6071"/>
                    <a:pt x="1626" y="5289"/>
                    <a:pt x="1708" y="5042"/>
                  </a:cubicBezTo>
                  <a:cubicBezTo>
                    <a:pt x="1790" y="4795"/>
                    <a:pt x="2594" y="2551"/>
                    <a:pt x="2449" y="2449"/>
                  </a:cubicBezTo>
                  <a:cubicBezTo>
                    <a:pt x="2449" y="2449"/>
                    <a:pt x="3129" y="1811"/>
                    <a:pt x="3087" y="1111"/>
                  </a:cubicBezTo>
                  <a:cubicBezTo>
                    <a:pt x="3055" y="556"/>
                    <a:pt x="2893" y="1"/>
                    <a:pt x="2662"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8"/>
            <p:cNvSpPr/>
            <p:nvPr/>
          </p:nvSpPr>
          <p:spPr>
            <a:xfrm>
              <a:off x="1057798" y="3059077"/>
              <a:ext cx="198687" cy="222965"/>
            </a:xfrm>
            <a:custGeom>
              <a:rect b="b" l="l" r="r" t="t"/>
              <a:pathLst>
                <a:path extrusionOk="0" h="12444" w="11089">
                  <a:moveTo>
                    <a:pt x="10125" y="1"/>
                  </a:moveTo>
                  <a:cubicBezTo>
                    <a:pt x="10024" y="1"/>
                    <a:pt x="9920" y="23"/>
                    <a:pt x="9813" y="74"/>
                  </a:cubicBezTo>
                  <a:cubicBezTo>
                    <a:pt x="9813" y="74"/>
                    <a:pt x="8228" y="3943"/>
                    <a:pt x="6252" y="5486"/>
                  </a:cubicBezTo>
                  <a:cubicBezTo>
                    <a:pt x="4257" y="7049"/>
                    <a:pt x="471" y="8531"/>
                    <a:pt x="224" y="9211"/>
                  </a:cubicBezTo>
                  <a:cubicBezTo>
                    <a:pt x="1" y="9876"/>
                    <a:pt x="17" y="12444"/>
                    <a:pt x="2077" y="12444"/>
                  </a:cubicBezTo>
                  <a:cubicBezTo>
                    <a:pt x="2117" y="12444"/>
                    <a:pt x="2158" y="12443"/>
                    <a:pt x="2199" y="12441"/>
                  </a:cubicBezTo>
                  <a:cubicBezTo>
                    <a:pt x="4381" y="12317"/>
                    <a:pt x="8167" y="8819"/>
                    <a:pt x="9174" y="6226"/>
                  </a:cubicBezTo>
                  <a:cubicBezTo>
                    <a:pt x="10162" y="3614"/>
                    <a:pt x="11089" y="629"/>
                    <a:pt x="11089" y="629"/>
                  </a:cubicBezTo>
                  <a:cubicBezTo>
                    <a:pt x="11089" y="629"/>
                    <a:pt x="10664" y="1"/>
                    <a:pt x="10125"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8"/>
            <p:cNvSpPr/>
            <p:nvPr/>
          </p:nvSpPr>
          <p:spPr>
            <a:xfrm>
              <a:off x="1104563" y="3158485"/>
              <a:ext cx="122054" cy="120943"/>
            </a:xfrm>
            <a:custGeom>
              <a:rect b="b" l="l" r="r" t="t"/>
              <a:pathLst>
                <a:path extrusionOk="0" h="6750" w="6812">
                  <a:moveTo>
                    <a:pt x="6811" y="0"/>
                  </a:moveTo>
                  <a:lnTo>
                    <a:pt x="6811" y="0"/>
                  </a:lnTo>
                  <a:cubicBezTo>
                    <a:pt x="5516" y="1748"/>
                    <a:pt x="3664" y="3888"/>
                    <a:pt x="1935" y="4547"/>
                  </a:cubicBezTo>
                  <a:lnTo>
                    <a:pt x="1812" y="4547"/>
                  </a:lnTo>
                  <a:cubicBezTo>
                    <a:pt x="1359" y="4547"/>
                    <a:pt x="720" y="3951"/>
                    <a:pt x="1" y="3457"/>
                  </a:cubicBezTo>
                  <a:lnTo>
                    <a:pt x="1" y="3457"/>
                  </a:lnTo>
                  <a:cubicBezTo>
                    <a:pt x="248" y="3847"/>
                    <a:pt x="391" y="4382"/>
                    <a:pt x="412" y="5145"/>
                  </a:cubicBezTo>
                  <a:cubicBezTo>
                    <a:pt x="412" y="5452"/>
                    <a:pt x="371" y="6111"/>
                    <a:pt x="309" y="6750"/>
                  </a:cubicBezTo>
                  <a:cubicBezTo>
                    <a:pt x="2531" y="6050"/>
                    <a:pt x="5659" y="3004"/>
                    <a:pt x="6564" y="678"/>
                  </a:cubicBezTo>
                  <a:lnTo>
                    <a:pt x="6811" y="0"/>
                  </a:lnTo>
                  <a:close/>
                </a:path>
              </a:pathLst>
            </a:custGeom>
            <a:solidFill>
              <a:srgbClr val="E83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8"/>
            <p:cNvSpPr/>
            <p:nvPr/>
          </p:nvSpPr>
          <p:spPr>
            <a:xfrm>
              <a:off x="1127515" y="3845358"/>
              <a:ext cx="74017" cy="52642"/>
            </a:xfrm>
            <a:custGeom>
              <a:rect b="b" l="l" r="r" t="t"/>
              <a:pathLst>
                <a:path extrusionOk="0" h="2938" w="4131">
                  <a:moveTo>
                    <a:pt x="468" y="1"/>
                  </a:moveTo>
                  <a:lnTo>
                    <a:pt x="366" y="947"/>
                  </a:lnTo>
                  <a:cubicBezTo>
                    <a:pt x="366" y="947"/>
                    <a:pt x="78" y="1586"/>
                    <a:pt x="37" y="2285"/>
                  </a:cubicBezTo>
                  <a:cubicBezTo>
                    <a:pt x="0" y="2890"/>
                    <a:pt x="422" y="2923"/>
                    <a:pt x="513" y="2923"/>
                  </a:cubicBezTo>
                  <a:cubicBezTo>
                    <a:pt x="524" y="2923"/>
                    <a:pt x="531" y="2923"/>
                    <a:pt x="531" y="2923"/>
                  </a:cubicBezTo>
                  <a:cubicBezTo>
                    <a:pt x="713" y="2933"/>
                    <a:pt x="895" y="2937"/>
                    <a:pt x="1074" y="2937"/>
                  </a:cubicBezTo>
                  <a:cubicBezTo>
                    <a:pt x="2710" y="2937"/>
                    <a:pt x="4131" y="2552"/>
                    <a:pt x="4131" y="2552"/>
                  </a:cubicBezTo>
                  <a:lnTo>
                    <a:pt x="4090" y="2305"/>
                  </a:lnTo>
                  <a:cubicBezTo>
                    <a:pt x="4071" y="2090"/>
                    <a:pt x="3957" y="1685"/>
                    <a:pt x="3015" y="1685"/>
                  </a:cubicBezTo>
                  <a:cubicBezTo>
                    <a:pt x="2971" y="1685"/>
                    <a:pt x="2925" y="1686"/>
                    <a:pt x="2877" y="1688"/>
                  </a:cubicBezTo>
                  <a:cubicBezTo>
                    <a:pt x="2847" y="1689"/>
                    <a:pt x="2817" y="1690"/>
                    <a:pt x="2788" y="1690"/>
                  </a:cubicBezTo>
                  <a:cubicBezTo>
                    <a:pt x="1793" y="1690"/>
                    <a:pt x="1230" y="1029"/>
                    <a:pt x="1230" y="1029"/>
                  </a:cubicBezTo>
                  <a:lnTo>
                    <a:pt x="1332" y="63"/>
                  </a:lnTo>
                  <a:lnTo>
                    <a:pt x="468"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8"/>
            <p:cNvSpPr/>
            <p:nvPr/>
          </p:nvSpPr>
          <p:spPr>
            <a:xfrm>
              <a:off x="996520" y="3384856"/>
              <a:ext cx="183278" cy="471571"/>
            </a:xfrm>
            <a:custGeom>
              <a:rect b="b" l="l" r="r" t="t"/>
              <a:pathLst>
                <a:path extrusionOk="0" h="26319" w="10229">
                  <a:moveTo>
                    <a:pt x="5598" y="1"/>
                  </a:moveTo>
                  <a:lnTo>
                    <a:pt x="1" y="2964"/>
                  </a:lnTo>
                  <a:cubicBezTo>
                    <a:pt x="659" y="3993"/>
                    <a:pt x="1339" y="5104"/>
                    <a:pt x="1976" y="6194"/>
                  </a:cubicBezTo>
                  <a:cubicBezTo>
                    <a:pt x="2635" y="7285"/>
                    <a:pt x="3252" y="8396"/>
                    <a:pt x="3850" y="9508"/>
                  </a:cubicBezTo>
                  <a:cubicBezTo>
                    <a:pt x="4446" y="10619"/>
                    <a:pt x="5022" y="11750"/>
                    <a:pt x="5516" y="12882"/>
                  </a:cubicBezTo>
                  <a:cubicBezTo>
                    <a:pt x="6009" y="14013"/>
                    <a:pt x="6484" y="15166"/>
                    <a:pt x="6791" y="16277"/>
                  </a:cubicBezTo>
                  <a:lnTo>
                    <a:pt x="6772" y="16112"/>
                  </a:lnTo>
                  <a:lnTo>
                    <a:pt x="6772" y="16112"/>
                  </a:lnTo>
                  <a:cubicBezTo>
                    <a:pt x="6915" y="16874"/>
                    <a:pt x="6997" y="17698"/>
                    <a:pt x="7060" y="18521"/>
                  </a:cubicBezTo>
                  <a:cubicBezTo>
                    <a:pt x="7121" y="19364"/>
                    <a:pt x="7162" y="20208"/>
                    <a:pt x="7183" y="21051"/>
                  </a:cubicBezTo>
                  <a:cubicBezTo>
                    <a:pt x="7244" y="22738"/>
                    <a:pt x="7615" y="24488"/>
                    <a:pt x="7573" y="26176"/>
                  </a:cubicBezTo>
                  <a:lnTo>
                    <a:pt x="8767" y="26319"/>
                  </a:lnTo>
                  <a:cubicBezTo>
                    <a:pt x="9118" y="24612"/>
                    <a:pt x="9425" y="22924"/>
                    <a:pt x="9694" y="21196"/>
                  </a:cubicBezTo>
                  <a:cubicBezTo>
                    <a:pt x="9817" y="20332"/>
                    <a:pt x="9941" y="19467"/>
                    <a:pt x="10023" y="18582"/>
                  </a:cubicBezTo>
                  <a:cubicBezTo>
                    <a:pt x="10125" y="17717"/>
                    <a:pt x="10207" y="16812"/>
                    <a:pt x="10229" y="15887"/>
                  </a:cubicBezTo>
                  <a:lnTo>
                    <a:pt x="10207" y="15701"/>
                  </a:lnTo>
                  <a:cubicBezTo>
                    <a:pt x="10064" y="14260"/>
                    <a:pt x="9796" y="12902"/>
                    <a:pt x="9467" y="11565"/>
                  </a:cubicBezTo>
                  <a:cubicBezTo>
                    <a:pt x="9159" y="10227"/>
                    <a:pt x="8788" y="8910"/>
                    <a:pt x="8377" y="7634"/>
                  </a:cubicBezTo>
                  <a:cubicBezTo>
                    <a:pt x="7965" y="6339"/>
                    <a:pt x="7532" y="5063"/>
                    <a:pt x="7079" y="3787"/>
                  </a:cubicBezTo>
                  <a:cubicBezTo>
                    <a:pt x="6607" y="2531"/>
                    <a:pt x="6154" y="1296"/>
                    <a:pt x="5598"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8"/>
            <p:cNvSpPr/>
            <p:nvPr/>
          </p:nvSpPr>
          <p:spPr>
            <a:xfrm>
              <a:off x="1127515" y="3867128"/>
              <a:ext cx="74017" cy="30872"/>
            </a:xfrm>
            <a:custGeom>
              <a:rect b="b" l="l" r="r" t="t"/>
              <a:pathLst>
                <a:path extrusionOk="0" h="1723" w="4131">
                  <a:moveTo>
                    <a:pt x="262" y="0"/>
                  </a:moveTo>
                  <a:cubicBezTo>
                    <a:pt x="180" y="247"/>
                    <a:pt x="78" y="637"/>
                    <a:pt x="37" y="1070"/>
                  </a:cubicBezTo>
                  <a:cubicBezTo>
                    <a:pt x="0" y="1675"/>
                    <a:pt x="422" y="1708"/>
                    <a:pt x="513" y="1708"/>
                  </a:cubicBezTo>
                  <a:cubicBezTo>
                    <a:pt x="524" y="1708"/>
                    <a:pt x="531" y="1708"/>
                    <a:pt x="531" y="1708"/>
                  </a:cubicBezTo>
                  <a:cubicBezTo>
                    <a:pt x="713" y="1718"/>
                    <a:pt x="895" y="1722"/>
                    <a:pt x="1074" y="1722"/>
                  </a:cubicBezTo>
                  <a:cubicBezTo>
                    <a:pt x="2710" y="1722"/>
                    <a:pt x="4131" y="1337"/>
                    <a:pt x="4131" y="1337"/>
                  </a:cubicBezTo>
                  <a:lnTo>
                    <a:pt x="4090" y="1090"/>
                  </a:lnTo>
                  <a:cubicBezTo>
                    <a:pt x="4071" y="875"/>
                    <a:pt x="3957" y="470"/>
                    <a:pt x="3015" y="470"/>
                  </a:cubicBezTo>
                  <a:cubicBezTo>
                    <a:pt x="2971" y="470"/>
                    <a:pt x="2925" y="471"/>
                    <a:pt x="2877" y="473"/>
                  </a:cubicBezTo>
                  <a:cubicBezTo>
                    <a:pt x="2840" y="475"/>
                    <a:pt x="2804" y="476"/>
                    <a:pt x="2769" y="476"/>
                  </a:cubicBezTo>
                  <a:cubicBezTo>
                    <a:pt x="2400" y="476"/>
                    <a:pt x="2071" y="378"/>
                    <a:pt x="1826" y="247"/>
                  </a:cubicBezTo>
                  <a:cubicBezTo>
                    <a:pt x="1598" y="321"/>
                    <a:pt x="1393" y="349"/>
                    <a:pt x="1214" y="349"/>
                  </a:cubicBezTo>
                  <a:cubicBezTo>
                    <a:pt x="586" y="349"/>
                    <a:pt x="262" y="0"/>
                    <a:pt x="262"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8"/>
            <p:cNvSpPr/>
            <p:nvPr/>
          </p:nvSpPr>
          <p:spPr>
            <a:xfrm>
              <a:off x="1065664" y="3555522"/>
              <a:ext cx="25998" cy="52050"/>
            </a:xfrm>
            <a:custGeom>
              <a:rect b="b" l="l" r="r" t="t"/>
              <a:pathLst>
                <a:path extrusionOk="0" h="2905" w="1451">
                  <a:moveTo>
                    <a:pt x="0" y="1"/>
                  </a:moveTo>
                  <a:cubicBezTo>
                    <a:pt x="510" y="961"/>
                    <a:pt x="1001" y="1923"/>
                    <a:pt x="1451" y="2905"/>
                  </a:cubicBezTo>
                  <a:lnTo>
                    <a:pt x="1451" y="2883"/>
                  </a:lnTo>
                  <a:cubicBezTo>
                    <a:pt x="1001" y="1923"/>
                    <a:pt x="510" y="961"/>
                    <a:pt x="0" y="1"/>
                  </a:cubicBezTo>
                  <a:close/>
                </a:path>
              </a:pathLst>
            </a:custGeom>
            <a:solidFill>
              <a:srgbClr val="4947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8"/>
            <p:cNvSpPr/>
            <p:nvPr/>
          </p:nvSpPr>
          <p:spPr>
            <a:xfrm>
              <a:off x="1059196" y="3462297"/>
              <a:ext cx="72673" cy="144899"/>
            </a:xfrm>
            <a:custGeom>
              <a:rect b="b" l="l" r="r" t="t"/>
              <a:pathLst>
                <a:path extrusionOk="0" h="8087" w="4056">
                  <a:moveTo>
                    <a:pt x="3768" y="0"/>
                  </a:moveTo>
                  <a:cubicBezTo>
                    <a:pt x="3726" y="20"/>
                    <a:pt x="3685" y="41"/>
                    <a:pt x="3623" y="41"/>
                  </a:cubicBezTo>
                  <a:cubicBezTo>
                    <a:pt x="3109" y="124"/>
                    <a:pt x="1916" y="267"/>
                    <a:pt x="454" y="390"/>
                  </a:cubicBezTo>
                  <a:cubicBezTo>
                    <a:pt x="371" y="1419"/>
                    <a:pt x="269" y="2448"/>
                    <a:pt x="146" y="3477"/>
                  </a:cubicBezTo>
                  <a:lnTo>
                    <a:pt x="83" y="3910"/>
                  </a:lnTo>
                  <a:cubicBezTo>
                    <a:pt x="64" y="4116"/>
                    <a:pt x="42" y="4341"/>
                    <a:pt x="1" y="4547"/>
                  </a:cubicBezTo>
                  <a:cubicBezTo>
                    <a:pt x="124" y="4753"/>
                    <a:pt x="248" y="4959"/>
                    <a:pt x="352" y="5186"/>
                  </a:cubicBezTo>
                  <a:cubicBezTo>
                    <a:pt x="865" y="6152"/>
                    <a:pt x="1359" y="7120"/>
                    <a:pt x="1812" y="8086"/>
                  </a:cubicBezTo>
                  <a:cubicBezTo>
                    <a:pt x="2265" y="5638"/>
                    <a:pt x="3397" y="2530"/>
                    <a:pt x="4056" y="843"/>
                  </a:cubicBezTo>
                  <a:cubicBezTo>
                    <a:pt x="3952" y="555"/>
                    <a:pt x="3870" y="288"/>
                    <a:pt x="3768" y="0"/>
                  </a:cubicBezTo>
                  <a:close/>
                </a:path>
              </a:pathLst>
            </a:custGeom>
            <a:solidFill>
              <a:srgbClr val="AB81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8"/>
            <p:cNvSpPr/>
            <p:nvPr/>
          </p:nvSpPr>
          <p:spPr>
            <a:xfrm>
              <a:off x="720000" y="3694922"/>
              <a:ext cx="56440" cy="75630"/>
            </a:xfrm>
            <a:custGeom>
              <a:rect b="b" l="l" r="r" t="t"/>
              <a:pathLst>
                <a:path extrusionOk="0" h="4221" w="3150">
                  <a:moveTo>
                    <a:pt x="2985" y="1"/>
                  </a:moveTo>
                  <a:lnTo>
                    <a:pt x="2038" y="165"/>
                  </a:lnTo>
                  <a:cubicBezTo>
                    <a:pt x="2038" y="165"/>
                    <a:pt x="1804" y="130"/>
                    <a:pt x="1472" y="130"/>
                  </a:cubicBezTo>
                  <a:cubicBezTo>
                    <a:pt x="1240" y="130"/>
                    <a:pt x="960" y="148"/>
                    <a:pt x="680" y="207"/>
                  </a:cubicBezTo>
                  <a:cubicBezTo>
                    <a:pt x="0" y="371"/>
                    <a:pt x="186" y="865"/>
                    <a:pt x="186" y="865"/>
                  </a:cubicBezTo>
                  <a:cubicBezTo>
                    <a:pt x="598" y="2676"/>
                    <a:pt x="1523" y="4220"/>
                    <a:pt x="1523" y="4220"/>
                  </a:cubicBezTo>
                  <a:lnTo>
                    <a:pt x="1750" y="4138"/>
                  </a:lnTo>
                  <a:cubicBezTo>
                    <a:pt x="1976" y="4034"/>
                    <a:pt x="2346" y="3787"/>
                    <a:pt x="2017" y="2799"/>
                  </a:cubicBezTo>
                  <a:cubicBezTo>
                    <a:pt x="1688" y="1792"/>
                    <a:pt x="2203" y="1010"/>
                    <a:pt x="2203" y="1010"/>
                  </a:cubicBezTo>
                  <a:lnTo>
                    <a:pt x="3150" y="845"/>
                  </a:lnTo>
                  <a:lnTo>
                    <a:pt x="2985"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8"/>
            <p:cNvSpPr/>
            <p:nvPr/>
          </p:nvSpPr>
          <p:spPr>
            <a:xfrm>
              <a:off x="761300" y="3409547"/>
              <a:ext cx="310457" cy="307894"/>
            </a:xfrm>
            <a:custGeom>
              <a:rect b="b" l="l" r="r" t="t"/>
              <a:pathLst>
                <a:path extrusionOk="0" h="17184" w="17327">
                  <a:moveTo>
                    <a:pt x="17327" y="1"/>
                  </a:moveTo>
                  <a:lnTo>
                    <a:pt x="11483" y="104"/>
                  </a:lnTo>
                  <a:cubicBezTo>
                    <a:pt x="11483" y="104"/>
                    <a:pt x="10577" y="2388"/>
                    <a:pt x="10516" y="4363"/>
                  </a:cubicBezTo>
                  <a:cubicBezTo>
                    <a:pt x="10475" y="6072"/>
                    <a:pt x="11441" y="10146"/>
                    <a:pt x="11751" y="11299"/>
                  </a:cubicBezTo>
                  <a:cubicBezTo>
                    <a:pt x="11729" y="11381"/>
                    <a:pt x="11729" y="11463"/>
                    <a:pt x="11710" y="11504"/>
                  </a:cubicBezTo>
                  <a:lnTo>
                    <a:pt x="11669" y="11710"/>
                  </a:lnTo>
                  <a:lnTo>
                    <a:pt x="11669" y="11730"/>
                  </a:lnTo>
                  <a:lnTo>
                    <a:pt x="11688" y="11730"/>
                  </a:lnTo>
                  <a:cubicBezTo>
                    <a:pt x="11688" y="11730"/>
                    <a:pt x="11710" y="11689"/>
                    <a:pt x="11729" y="11669"/>
                  </a:cubicBezTo>
                  <a:cubicBezTo>
                    <a:pt x="11787" y="11623"/>
                    <a:pt x="11806" y="11609"/>
                    <a:pt x="11815" y="11609"/>
                  </a:cubicBezTo>
                  <a:cubicBezTo>
                    <a:pt x="11823" y="11609"/>
                    <a:pt x="11824" y="11618"/>
                    <a:pt x="11833" y="11628"/>
                  </a:cubicBezTo>
                  <a:cubicBezTo>
                    <a:pt x="11751" y="11689"/>
                    <a:pt x="11647" y="11793"/>
                    <a:pt x="11463" y="11895"/>
                  </a:cubicBezTo>
                  <a:cubicBezTo>
                    <a:pt x="11277" y="12018"/>
                    <a:pt x="11071" y="12122"/>
                    <a:pt x="10865" y="12224"/>
                  </a:cubicBezTo>
                  <a:cubicBezTo>
                    <a:pt x="10434" y="12430"/>
                    <a:pt x="9940" y="12635"/>
                    <a:pt x="9446" y="12821"/>
                  </a:cubicBezTo>
                  <a:cubicBezTo>
                    <a:pt x="8458" y="13170"/>
                    <a:pt x="7430" y="13500"/>
                    <a:pt x="6379" y="13809"/>
                  </a:cubicBezTo>
                  <a:cubicBezTo>
                    <a:pt x="4280" y="14405"/>
                    <a:pt x="2140" y="15269"/>
                    <a:pt x="0" y="15722"/>
                  </a:cubicBezTo>
                  <a:lnTo>
                    <a:pt x="186" y="17184"/>
                  </a:lnTo>
                  <a:cubicBezTo>
                    <a:pt x="2450" y="17060"/>
                    <a:pt x="4672" y="16855"/>
                    <a:pt x="6936" y="16567"/>
                  </a:cubicBezTo>
                  <a:cubicBezTo>
                    <a:pt x="8067" y="16422"/>
                    <a:pt x="9199" y="16257"/>
                    <a:pt x="10352" y="16010"/>
                  </a:cubicBezTo>
                  <a:cubicBezTo>
                    <a:pt x="10928" y="15887"/>
                    <a:pt x="11524" y="15763"/>
                    <a:pt x="12121" y="15579"/>
                  </a:cubicBezTo>
                  <a:cubicBezTo>
                    <a:pt x="12429" y="15475"/>
                    <a:pt x="12739" y="15373"/>
                    <a:pt x="13068" y="15250"/>
                  </a:cubicBezTo>
                  <a:cubicBezTo>
                    <a:pt x="13397" y="15105"/>
                    <a:pt x="13746" y="14940"/>
                    <a:pt x="14138" y="14673"/>
                  </a:cubicBezTo>
                  <a:cubicBezTo>
                    <a:pt x="14363" y="14509"/>
                    <a:pt x="14569" y="14364"/>
                    <a:pt x="14816" y="14035"/>
                  </a:cubicBezTo>
                  <a:cubicBezTo>
                    <a:pt x="14879" y="13974"/>
                    <a:pt x="14940" y="13891"/>
                    <a:pt x="15002" y="13829"/>
                  </a:cubicBezTo>
                  <a:lnTo>
                    <a:pt x="15104" y="13645"/>
                  </a:lnTo>
                  <a:cubicBezTo>
                    <a:pt x="15187" y="13521"/>
                    <a:pt x="15249" y="13376"/>
                    <a:pt x="15290" y="13294"/>
                  </a:cubicBezTo>
                  <a:cubicBezTo>
                    <a:pt x="15351" y="13192"/>
                    <a:pt x="15392" y="13088"/>
                    <a:pt x="15433" y="12986"/>
                  </a:cubicBezTo>
                  <a:lnTo>
                    <a:pt x="15537" y="12698"/>
                  </a:lnTo>
                  <a:cubicBezTo>
                    <a:pt x="15619" y="12512"/>
                    <a:pt x="15661" y="12369"/>
                    <a:pt x="15722" y="12183"/>
                  </a:cubicBezTo>
                  <a:cubicBezTo>
                    <a:pt x="15927" y="11524"/>
                    <a:pt x="16051" y="10928"/>
                    <a:pt x="16174" y="10331"/>
                  </a:cubicBezTo>
                  <a:cubicBezTo>
                    <a:pt x="16401" y="9159"/>
                    <a:pt x="16566" y="8006"/>
                    <a:pt x="16709" y="6854"/>
                  </a:cubicBezTo>
                  <a:cubicBezTo>
                    <a:pt x="16997" y="4569"/>
                    <a:pt x="17183" y="2327"/>
                    <a:pt x="17327"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8"/>
            <p:cNvSpPr/>
            <p:nvPr/>
          </p:nvSpPr>
          <p:spPr>
            <a:xfrm>
              <a:off x="720000" y="3697376"/>
              <a:ext cx="42052" cy="73175"/>
            </a:xfrm>
            <a:custGeom>
              <a:rect b="b" l="l" r="r" t="t"/>
              <a:pathLst>
                <a:path extrusionOk="0" h="4084" w="2347">
                  <a:moveTo>
                    <a:pt x="1430" y="1"/>
                  </a:moveTo>
                  <a:cubicBezTo>
                    <a:pt x="1203" y="1"/>
                    <a:pt x="941" y="24"/>
                    <a:pt x="680" y="70"/>
                  </a:cubicBezTo>
                  <a:cubicBezTo>
                    <a:pt x="0" y="234"/>
                    <a:pt x="186" y="728"/>
                    <a:pt x="186" y="728"/>
                  </a:cubicBezTo>
                  <a:cubicBezTo>
                    <a:pt x="598" y="2539"/>
                    <a:pt x="1523" y="4083"/>
                    <a:pt x="1523" y="4083"/>
                  </a:cubicBezTo>
                  <a:lnTo>
                    <a:pt x="1750" y="4001"/>
                  </a:lnTo>
                  <a:cubicBezTo>
                    <a:pt x="1976" y="3897"/>
                    <a:pt x="2346" y="3650"/>
                    <a:pt x="2017" y="2662"/>
                  </a:cubicBezTo>
                  <a:cubicBezTo>
                    <a:pt x="1894" y="2272"/>
                    <a:pt x="1894" y="1943"/>
                    <a:pt x="1935" y="1655"/>
                  </a:cubicBezTo>
                  <a:cubicBezTo>
                    <a:pt x="1586" y="1243"/>
                    <a:pt x="1605" y="338"/>
                    <a:pt x="1647" y="9"/>
                  </a:cubicBezTo>
                  <a:cubicBezTo>
                    <a:pt x="1579" y="3"/>
                    <a:pt x="1507" y="1"/>
                    <a:pt x="1430"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8"/>
            <p:cNvSpPr/>
            <p:nvPr/>
          </p:nvSpPr>
          <p:spPr>
            <a:xfrm>
              <a:off x="1061794" y="3469284"/>
              <a:ext cx="5537" cy="55311"/>
            </a:xfrm>
            <a:custGeom>
              <a:rect b="b" l="l" r="r" t="t"/>
              <a:pathLst>
                <a:path extrusionOk="0" h="3087" w="309">
                  <a:moveTo>
                    <a:pt x="309" y="0"/>
                  </a:moveTo>
                  <a:lnTo>
                    <a:pt x="309" y="0"/>
                  </a:lnTo>
                  <a:cubicBezTo>
                    <a:pt x="226" y="1029"/>
                    <a:pt x="124" y="2058"/>
                    <a:pt x="1" y="3087"/>
                  </a:cubicBezTo>
                  <a:cubicBezTo>
                    <a:pt x="124" y="2058"/>
                    <a:pt x="226" y="1029"/>
                    <a:pt x="309" y="0"/>
                  </a:cubicBezTo>
                  <a:close/>
                </a:path>
              </a:pathLst>
            </a:custGeom>
            <a:solidFill>
              <a:srgbClr val="AA6A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8"/>
            <p:cNvSpPr/>
            <p:nvPr/>
          </p:nvSpPr>
          <p:spPr>
            <a:xfrm>
              <a:off x="955239" y="3447550"/>
              <a:ext cx="112092" cy="224918"/>
            </a:xfrm>
            <a:custGeom>
              <a:rect b="b" l="l" r="r" t="t"/>
              <a:pathLst>
                <a:path extrusionOk="0" h="12553" w="6256">
                  <a:moveTo>
                    <a:pt x="41" y="0"/>
                  </a:moveTo>
                  <a:cubicBezTo>
                    <a:pt x="21" y="41"/>
                    <a:pt x="21" y="82"/>
                    <a:pt x="0" y="123"/>
                  </a:cubicBezTo>
                  <a:cubicBezTo>
                    <a:pt x="1358" y="1111"/>
                    <a:pt x="3849" y="3087"/>
                    <a:pt x="4363" y="4958"/>
                  </a:cubicBezTo>
                  <a:cubicBezTo>
                    <a:pt x="5021" y="7510"/>
                    <a:pt x="4527" y="10926"/>
                    <a:pt x="3314" y="12552"/>
                  </a:cubicBezTo>
                  <a:cubicBezTo>
                    <a:pt x="3539" y="12388"/>
                    <a:pt x="3745" y="12243"/>
                    <a:pt x="3992" y="11914"/>
                  </a:cubicBezTo>
                  <a:cubicBezTo>
                    <a:pt x="4055" y="11853"/>
                    <a:pt x="4116" y="11770"/>
                    <a:pt x="4178" y="11708"/>
                  </a:cubicBezTo>
                  <a:lnTo>
                    <a:pt x="4280" y="11524"/>
                  </a:lnTo>
                  <a:cubicBezTo>
                    <a:pt x="4363" y="11400"/>
                    <a:pt x="4425" y="11255"/>
                    <a:pt x="4466" y="11173"/>
                  </a:cubicBezTo>
                  <a:cubicBezTo>
                    <a:pt x="4527" y="11071"/>
                    <a:pt x="4568" y="10967"/>
                    <a:pt x="4609" y="10865"/>
                  </a:cubicBezTo>
                  <a:lnTo>
                    <a:pt x="4713" y="10577"/>
                  </a:lnTo>
                  <a:cubicBezTo>
                    <a:pt x="4795" y="10391"/>
                    <a:pt x="4837" y="10248"/>
                    <a:pt x="4898" y="10062"/>
                  </a:cubicBezTo>
                  <a:cubicBezTo>
                    <a:pt x="5103" y="9403"/>
                    <a:pt x="5227" y="8807"/>
                    <a:pt x="5350" y="8210"/>
                  </a:cubicBezTo>
                  <a:cubicBezTo>
                    <a:pt x="5577" y="7038"/>
                    <a:pt x="5742" y="5885"/>
                    <a:pt x="5885" y="4733"/>
                  </a:cubicBezTo>
                  <a:lnTo>
                    <a:pt x="5948" y="4300"/>
                  </a:lnTo>
                  <a:cubicBezTo>
                    <a:pt x="6071" y="3271"/>
                    <a:pt x="6173" y="2242"/>
                    <a:pt x="6256" y="1213"/>
                  </a:cubicBezTo>
                  <a:lnTo>
                    <a:pt x="5885" y="1213"/>
                  </a:lnTo>
                  <a:cubicBezTo>
                    <a:pt x="5866" y="1213"/>
                    <a:pt x="5844" y="1213"/>
                    <a:pt x="5803" y="1194"/>
                  </a:cubicBezTo>
                  <a:lnTo>
                    <a:pt x="5742" y="1194"/>
                  </a:lnTo>
                  <a:cubicBezTo>
                    <a:pt x="3498" y="1090"/>
                    <a:pt x="988" y="308"/>
                    <a:pt x="41" y="0"/>
                  </a:cubicBezTo>
                  <a:close/>
                </a:path>
              </a:pathLst>
            </a:custGeom>
            <a:solidFill>
              <a:srgbClr val="F6A0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8"/>
            <p:cNvSpPr/>
            <p:nvPr/>
          </p:nvSpPr>
          <p:spPr>
            <a:xfrm>
              <a:off x="949720" y="3196703"/>
              <a:ext cx="181038" cy="272597"/>
            </a:xfrm>
            <a:custGeom>
              <a:rect b="b" l="l" r="r" t="t"/>
              <a:pathLst>
                <a:path extrusionOk="0" h="15214" w="10104">
                  <a:moveTo>
                    <a:pt x="4405" y="0"/>
                  </a:moveTo>
                  <a:cubicBezTo>
                    <a:pt x="1858" y="0"/>
                    <a:pt x="1482" y="1559"/>
                    <a:pt x="1482" y="5152"/>
                  </a:cubicBezTo>
                  <a:cubicBezTo>
                    <a:pt x="1482" y="8732"/>
                    <a:pt x="390" y="12518"/>
                    <a:pt x="61" y="13567"/>
                  </a:cubicBezTo>
                  <a:cubicBezTo>
                    <a:pt x="0" y="13732"/>
                    <a:pt x="82" y="13896"/>
                    <a:pt x="247" y="13959"/>
                  </a:cubicBezTo>
                  <a:cubicBezTo>
                    <a:pt x="1172" y="14267"/>
                    <a:pt x="4135" y="15213"/>
                    <a:pt x="6564" y="15213"/>
                  </a:cubicBezTo>
                  <a:cubicBezTo>
                    <a:pt x="8026" y="15090"/>
                    <a:pt x="9219" y="14947"/>
                    <a:pt x="9733" y="14864"/>
                  </a:cubicBezTo>
                  <a:cubicBezTo>
                    <a:pt x="9960" y="14843"/>
                    <a:pt x="10103" y="14576"/>
                    <a:pt x="10021" y="14329"/>
                  </a:cubicBezTo>
                  <a:cubicBezTo>
                    <a:pt x="9403" y="12642"/>
                    <a:pt x="8868" y="10522"/>
                    <a:pt x="8807" y="8793"/>
                  </a:cubicBezTo>
                  <a:cubicBezTo>
                    <a:pt x="8766" y="7786"/>
                    <a:pt x="8827" y="6798"/>
                    <a:pt x="8868" y="5789"/>
                  </a:cubicBezTo>
                  <a:cubicBezTo>
                    <a:pt x="8890" y="5234"/>
                    <a:pt x="9054" y="3566"/>
                    <a:pt x="9054" y="3012"/>
                  </a:cubicBezTo>
                  <a:cubicBezTo>
                    <a:pt x="8992" y="850"/>
                    <a:pt x="8026" y="480"/>
                    <a:pt x="5885" y="131"/>
                  </a:cubicBezTo>
                  <a:cubicBezTo>
                    <a:pt x="5325" y="45"/>
                    <a:pt x="4834" y="0"/>
                    <a:pt x="4405"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8"/>
            <p:cNvSpPr/>
            <p:nvPr/>
          </p:nvSpPr>
          <p:spPr>
            <a:xfrm>
              <a:off x="1034523" y="3166583"/>
              <a:ext cx="34670" cy="53448"/>
            </a:xfrm>
            <a:custGeom>
              <a:rect b="b" l="l" r="r" t="t"/>
              <a:pathLst>
                <a:path extrusionOk="0" h="2983" w="1935">
                  <a:moveTo>
                    <a:pt x="678" y="1"/>
                  </a:moveTo>
                  <a:cubicBezTo>
                    <a:pt x="617" y="1"/>
                    <a:pt x="308" y="1153"/>
                    <a:pt x="288" y="1255"/>
                  </a:cubicBezTo>
                  <a:cubicBezTo>
                    <a:pt x="184" y="1543"/>
                    <a:pt x="102" y="1853"/>
                    <a:pt x="41" y="2161"/>
                  </a:cubicBezTo>
                  <a:cubicBezTo>
                    <a:pt x="0" y="2388"/>
                    <a:pt x="184" y="2552"/>
                    <a:pt x="370" y="2655"/>
                  </a:cubicBezTo>
                  <a:cubicBezTo>
                    <a:pt x="535" y="2758"/>
                    <a:pt x="700" y="2860"/>
                    <a:pt x="884" y="2923"/>
                  </a:cubicBezTo>
                  <a:cubicBezTo>
                    <a:pt x="994" y="2962"/>
                    <a:pt x="1103" y="2983"/>
                    <a:pt x="1211" y="2983"/>
                  </a:cubicBezTo>
                  <a:cubicBezTo>
                    <a:pt x="1386" y="2983"/>
                    <a:pt x="1554" y="2927"/>
                    <a:pt x="1707" y="2799"/>
                  </a:cubicBezTo>
                  <a:cubicBezTo>
                    <a:pt x="1934" y="2613"/>
                    <a:pt x="1893" y="2429"/>
                    <a:pt x="1707" y="2243"/>
                  </a:cubicBezTo>
                  <a:cubicBezTo>
                    <a:pt x="1482" y="1996"/>
                    <a:pt x="1482" y="1770"/>
                    <a:pt x="1460" y="1441"/>
                  </a:cubicBezTo>
                  <a:cubicBezTo>
                    <a:pt x="1460" y="1112"/>
                    <a:pt x="1482" y="783"/>
                    <a:pt x="1523" y="454"/>
                  </a:cubicBezTo>
                  <a:cubicBezTo>
                    <a:pt x="1523" y="454"/>
                    <a:pt x="1213" y="21"/>
                    <a:pt x="678"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8"/>
            <p:cNvSpPr/>
            <p:nvPr/>
          </p:nvSpPr>
          <p:spPr>
            <a:xfrm>
              <a:off x="1124093" y="3463031"/>
              <a:ext cx="18" cy="18"/>
            </a:xfrm>
            <a:custGeom>
              <a:rect b="b" l="l" r="r" t="t"/>
              <a:pathLst>
                <a:path extrusionOk="0" h="1" w="1">
                  <a:moveTo>
                    <a:pt x="1" y="0"/>
                  </a:moveTo>
                  <a:lnTo>
                    <a:pt x="1" y="0"/>
                  </a:lnTo>
                  <a:close/>
                </a:path>
              </a:pathLst>
            </a:custGeom>
            <a:solidFill>
              <a:srgbClr val="A95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8"/>
            <p:cNvSpPr/>
            <p:nvPr/>
          </p:nvSpPr>
          <p:spPr>
            <a:xfrm>
              <a:off x="1058121" y="3468926"/>
              <a:ext cx="8851" cy="376"/>
            </a:xfrm>
            <a:custGeom>
              <a:rect b="b" l="l" r="r" t="t"/>
              <a:pathLst>
                <a:path extrusionOk="0" h="21" w="494">
                  <a:moveTo>
                    <a:pt x="473" y="20"/>
                  </a:moveTo>
                  <a:lnTo>
                    <a:pt x="494" y="20"/>
                  </a:lnTo>
                  <a:lnTo>
                    <a:pt x="473" y="20"/>
                  </a:lnTo>
                  <a:close/>
                  <a:moveTo>
                    <a:pt x="412" y="20"/>
                  </a:moveTo>
                  <a:lnTo>
                    <a:pt x="412" y="20"/>
                  </a:lnTo>
                  <a:lnTo>
                    <a:pt x="412" y="20"/>
                  </a:lnTo>
                  <a:close/>
                  <a:moveTo>
                    <a:pt x="390" y="20"/>
                  </a:moveTo>
                  <a:lnTo>
                    <a:pt x="390" y="20"/>
                  </a:lnTo>
                  <a:lnTo>
                    <a:pt x="390" y="20"/>
                  </a:lnTo>
                  <a:close/>
                  <a:moveTo>
                    <a:pt x="390" y="20"/>
                  </a:moveTo>
                  <a:lnTo>
                    <a:pt x="390" y="20"/>
                  </a:lnTo>
                  <a:lnTo>
                    <a:pt x="390" y="20"/>
                  </a:lnTo>
                  <a:close/>
                  <a:moveTo>
                    <a:pt x="370" y="20"/>
                  </a:moveTo>
                  <a:lnTo>
                    <a:pt x="390" y="20"/>
                  </a:lnTo>
                  <a:lnTo>
                    <a:pt x="370" y="20"/>
                  </a:lnTo>
                  <a:close/>
                  <a:moveTo>
                    <a:pt x="329" y="20"/>
                  </a:moveTo>
                  <a:lnTo>
                    <a:pt x="329" y="20"/>
                  </a:lnTo>
                  <a:lnTo>
                    <a:pt x="329" y="20"/>
                  </a:lnTo>
                  <a:close/>
                  <a:moveTo>
                    <a:pt x="308" y="20"/>
                  </a:moveTo>
                  <a:lnTo>
                    <a:pt x="308" y="20"/>
                  </a:lnTo>
                  <a:lnTo>
                    <a:pt x="308" y="20"/>
                  </a:lnTo>
                  <a:close/>
                  <a:moveTo>
                    <a:pt x="267" y="20"/>
                  </a:moveTo>
                  <a:lnTo>
                    <a:pt x="308" y="20"/>
                  </a:lnTo>
                  <a:lnTo>
                    <a:pt x="267" y="20"/>
                  </a:lnTo>
                  <a:close/>
                  <a:moveTo>
                    <a:pt x="247" y="20"/>
                  </a:moveTo>
                  <a:lnTo>
                    <a:pt x="267" y="20"/>
                  </a:lnTo>
                  <a:lnTo>
                    <a:pt x="247" y="20"/>
                  </a:lnTo>
                  <a:close/>
                  <a:moveTo>
                    <a:pt x="226" y="20"/>
                  </a:moveTo>
                  <a:lnTo>
                    <a:pt x="226" y="20"/>
                  </a:lnTo>
                  <a:lnTo>
                    <a:pt x="226" y="20"/>
                  </a:lnTo>
                  <a:close/>
                  <a:moveTo>
                    <a:pt x="184" y="20"/>
                  </a:moveTo>
                  <a:lnTo>
                    <a:pt x="226" y="20"/>
                  </a:lnTo>
                  <a:lnTo>
                    <a:pt x="184" y="20"/>
                  </a:lnTo>
                  <a:close/>
                  <a:moveTo>
                    <a:pt x="184" y="20"/>
                  </a:moveTo>
                  <a:lnTo>
                    <a:pt x="184" y="20"/>
                  </a:lnTo>
                  <a:lnTo>
                    <a:pt x="184" y="20"/>
                  </a:lnTo>
                  <a:close/>
                  <a:moveTo>
                    <a:pt x="165" y="20"/>
                  </a:moveTo>
                  <a:lnTo>
                    <a:pt x="184" y="20"/>
                  </a:lnTo>
                  <a:lnTo>
                    <a:pt x="165" y="20"/>
                  </a:lnTo>
                  <a:close/>
                  <a:moveTo>
                    <a:pt x="165" y="20"/>
                  </a:moveTo>
                  <a:lnTo>
                    <a:pt x="165" y="20"/>
                  </a:lnTo>
                  <a:lnTo>
                    <a:pt x="165" y="20"/>
                  </a:lnTo>
                  <a:close/>
                  <a:moveTo>
                    <a:pt x="165" y="20"/>
                  </a:moveTo>
                  <a:lnTo>
                    <a:pt x="165" y="20"/>
                  </a:lnTo>
                  <a:lnTo>
                    <a:pt x="165" y="20"/>
                  </a:lnTo>
                  <a:close/>
                  <a:moveTo>
                    <a:pt x="143" y="20"/>
                  </a:moveTo>
                  <a:lnTo>
                    <a:pt x="165" y="20"/>
                  </a:lnTo>
                  <a:lnTo>
                    <a:pt x="143" y="20"/>
                  </a:lnTo>
                  <a:close/>
                  <a:moveTo>
                    <a:pt x="61" y="1"/>
                  </a:moveTo>
                  <a:lnTo>
                    <a:pt x="61" y="1"/>
                  </a:lnTo>
                  <a:lnTo>
                    <a:pt x="61" y="1"/>
                  </a:lnTo>
                  <a:close/>
                  <a:moveTo>
                    <a:pt x="41" y="1"/>
                  </a:moveTo>
                  <a:lnTo>
                    <a:pt x="41" y="1"/>
                  </a:lnTo>
                  <a:lnTo>
                    <a:pt x="41" y="1"/>
                  </a:lnTo>
                  <a:close/>
                  <a:moveTo>
                    <a:pt x="20" y="1"/>
                  </a:moveTo>
                  <a:lnTo>
                    <a:pt x="20" y="1"/>
                  </a:lnTo>
                  <a:lnTo>
                    <a:pt x="20" y="1"/>
                  </a:lnTo>
                  <a:close/>
                  <a:moveTo>
                    <a:pt x="0" y="1"/>
                  </a:moveTo>
                  <a:lnTo>
                    <a:pt x="0" y="1"/>
                  </a:lnTo>
                  <a:lnTo>
                    <a:pt x="0" y="1"/>
                  </a:lnTo>
                  <a:close/>
                  <a:moveTo>
                    <a:pt x="0" y="1"/>
                  </a:moveTo>
                  <a:lnTo>
                    <a:pt x="0" y="1"/>
                  </a:lnTo>
                  <a:close/>
                </a:path>
              </a:pathLst>
            </a:custGeom>
            <a:solidFill>
              <a:srgbClr val="EE71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8"/>
            <p:cNvSpPr/>
            <p:nvPr/>
          </p:nvSpPr>
          <p:spPr>
            <a:xfrm>
              <a:off x="949720" y="3298207"/>
              <a:ext cx="179551" cy="171094"/>
            </a:xfrm>
            <a:custGeom>
              <a:rect b="b" l="l" r="r" t="t"/>
              <a:pathLst>
                <a:path extrusionOk="0" h="9549" w="10021">
                  <a:moveTo>
                    <a:pt x="2160" y="0"/>
                  </a:moveTo>
                  <a:cubicBezTo>
                    <a:pt x="1934" y="145"/>
                    <a:pt x="1688" y="269"/>
                    <a:pt x="1460" y="412"/>
                  </a:cubicBezTo>
                  <a:cubicBezTo>
                    <a:pt x="1419" y="1235"/>
                    <a:pt x="1337" y="2058"/>
                    <a:pt x="1213" y="2840"/>
                  </a:cubicBezTo>
                  <a:lnTo>
                    <a:pt x="2613" y="5680"/>
                  </a:lnTo>
                  <a:cubicBezTo>
                    <a:pt x="2613" y="5680"/>
                    <a:pt x="2572" y="5783"/>
                    <a:pt x="2489" y="5885"/>
                  </a:cubicBezTo>
                  <a:cubicBezTo>
                    <a:pt x="2654" y="6132"/>
                    <a:pt x="2819" y="6379"/>
                    <a:pt x="3005" y="6626"/>
                  </a:cubicBezTo>
                  <a:lnTo>
                    <a:pt x="3065" y="6626"/>
                  </a:lnTo>
                  <a:cubicBezTo>
                    <a:pt x="3065" y="6626"/>
                    <a:pt x="3581" y="6914"/>
                    <a:pt x="3910" y="6977"/>
                  </a:cubicBezTo>
                  <a:cubicBezTo>
                    <a:pt x="4198" y="7018"/>
                    <a:pt x="4733" y="7326"/>
                    <a:pt x="4382" y="7347"/>
                  </a:cubicBezTo>
                  <a:lnTo>
                    <a:pt x="4053" y="7347"/>
                  </a:lnTo>
                  <a:cubicBezTo>
                    <a:pt x="3992" y="7347"/>
                    <a:pt x="3930" y="7326"/>
                    <a:pt x="3889" y="7326"/>
                  </a:cubicBezTo>
                  <a:cubicBezTo>
                    <a:pt x="3806" y="7326"/>
                    <a:pt x="3765" y="7347"/>
                    <a:pt x="3786" y="7388"/>
                  </a:cubicBezTo>
                  <a:cubicBezTo>
                    <a:pt x="3806" y="7471"/>
                    <a:pt x="4341" y="7943"/>
                    <a:pt x="4486" y="8478"/>
                  </a:cubicBezTo>
                  <a:cubicBezTo>
                    <a:pt x="4547" y="8705"/>
                    <a:pt x="4445" y="8788"/>
                    <a:pt x="4259" y="8788"/>
                  </a:cubicBezTo>
                  <a:cubicBezTo>
                    <a:pt x="4012" y="8788"/>
                    <a:pt x="3622" y="8623"/>
                    <a:pt x="3271" y="8417"/>
                  </a:cubicBezTo>
                  <a:cubicBezTo>
                    <a:pt x="2654" y="8026"/>
                    <a:pt x="2530" y="7079"/>
                    <a:pt x="2530" y="7079"/>
                  </a:cubicBezTo>
                  <a:lnTo>
                    <a:pt x="2530" y="6997"/>
                  </a:lnTo>
                  <a:cubicBezTo>
                    <a:pt x="2283" y="6791"/>
                    <a:pt x="2058" y="6565"/>
                    <a:pt x="1811" y="6360"/>
                  </a:cubicBezTo>
                  <a:cubicBezTo>
                    <a:pt x="1748" y="6379"/>
                    <a:pt x="1666" y="6401"/>
                    <a:pt x="1564" y="6401"/>
                  </a:cubicBezTo>
                  <a:cubicBezTo>
                    <a:pt x="1399" y="6297"/>
                    <a:pt x="1070" y="6030"/>
                    <a:pt x="678" y="5660"/>
                  </a:cubicBezTo>
                  <a:cubicBezTo>
                    <a:pt x="431" y="6709"/>
                    <a:pt x="185" y="7512"/>
                    <a:pt x="61" y="7902"/>
                  </a:cubicBezTo>
                  <a:cubicBezTo>
                    <a:pt x="0" y="8067"/>
                    <a:pt x="82" y="8231"/>
                    <a:pt x="247" y="8294"/>
                  </a:cubicBezTo>
                  <a:cubicBezTo>
                    <a:pt x="1111" y="8582"/>
                    <a:pt x="3724" y="9425"/>
                    <a:pt x="6050" y="9529"/>
                  </a:cubicBezTo>
                  <a:lnTo>
                    <a:pt x="6111" y="9529"/>
                  </a:lnTo>
                  <a:cubicBezTo>
                    <a:pt x="6152" y="9548"/>
                    <a:pt x="6174" y="9548"/>
                    <a:pt x="6193" y="9548"/>
                  </a:cubicBezTo>
                  <a:lnTo>
                    <a:pt x="6564" y="9548"/>
                  </a:lnTo>
                  <a:cubicBezTo>
                    <a:pt x="8026" y="9425"/>
                    <a:pt x="9219" y="9282"/>
                    <a:pt x="9733" y="9199"/>
                  </a:cubicBezTo>
                  <a:cubicBezTo>
                    <a:pt x="9878" y="9178"/>
                    <a:pt x="9980" y="9076"/>
                    <a:pt x="10021" y="8952"/>
                  </a:cubicBezTo>
                  <a:cubicBezTo>
                    <a:pt x="3087" y="8231"/>
                    <a:pt x="2264" y="1791"/>
                    <a:pt x="2160" y="0"/>
                  </a:cubicBezTo>
                  <a:close/>
                </a:path>
              </a:pathLst>
            </a:custGeom>
            <a:solidFill>
              <a:srgbClr val="E83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8"/>
            <p:cNvSpPr/>
            <p:nvPr/>
          </p:nvSpPr>
          <p:spPr>
            <a:xfrm>
              <a:off x="945294" y="3355579"/>
              <a:ext cx="89247" cy="100087"/>
            </a:xfrm>
            <a:custGeom>
              <a:rect b="b" l="l" r="r" t="t"/>
              <a:pathLst>
                <a:path extrusionOk="0" h="5586" w="4981">
                  <a:moveTo>
                    <a:pt x="815" y="0"/>
                  </a:moveTo>
                  <a:cubicBezTo>
                    <a:pt x="791" y="0"/>
                    <a:pt x="767" y="3"/>
                    <a:pt x="741" y="8"/>
                  </a:cubicBezTo>
                  <a:cubicBezTo>
                    <a:pt x="659" y="8"/>
                    <a:pt x="596" y="49"/>
                    <a:pt x="535" y="112"/>
                  </a:cubicBezTo>
                  <a:cubicBezTo>
                    <a:pt x="308" y="277"/>
                    <a:pt x="102" y="626"/>
                    <a:pt x="61" y="831"/>
                  </a:cubicBezTo>
                  <a:cubicBezTo>
                    <a:pt x="0" y="1264"/>
                    <a:pt x="308" y="1470"/>
                    <a:pt x="576" y="1758"/>
                  </a:cubicBezTo>
                  <a:cubicBezTo>
                    <a:pt x="1296" y="2458"/>
                    <a:pt x="2037" y="3136"/>
                    <a:pt x="2777" y="3795"/>
                  </a:cubicBezTo>
                  <a:lnTo>
                    <a:pt x="2777" y="3877"/>
                  </a:lnTo>
                  <a:cubicBezTo>
                    <a:pt x="2777" y="3877"/>
                    <a:pt x="2901" y="4824"/>
                    <a:pt x="3518" y="5215"/>
                  </a:cubicBezTo>
                  <a:cubicBezTo>
                    <a:pt x="3860" y="5427"/>
                    <a:pt x="4255" y="5585"/>
                    <a:pt x="4504" y="5585"/>
                  </a:cubicBezTo>
                  <a:cubicBezTo>
                    <a:pt x="4690" y="5585"/>
                    <a:pt x="4794" y="5497"/>
                    <a:pt x="4733" y="5276"/>
                  </a:cubicBezTo>
                  <a:cubicBezTo>
                    <a:pt x="4588" y="4741"/>
                    <a:pt x="4053" y="4269"/>
                    <a:pt x="4033" y="4186"/>
                  </a:cubicBezTo>
                  <a:cubicBezTo>
                    <a:pt x="4020" y="4147"/>
                    <a:pt x="4056" y="4132"/>
                    <a:pt x="4131" y="4132"/>
                  </a:cubicBezTo>
                  <a:cubicBezTo>
                    <a:pt x="4175" y="4132"/>
                    <a:pt x="4232" y="4137"/>
                    <a:pt x="4300" y="4145"/>
                  </a:cubicBezTo>
                  <a:lnTo>
                    <a:pt x="4629" y="4145"/>
                  </a:lnTo>
                  <a:cubicBezTo>
                    <a:pt x="4980" y="4124"/>
                    <a:pt x="4445" y="3816"/>
                    <a:pt x="4157" y="3775"/>
                  </a:cubicBezTo>
                  <a:cubicBezTo>
                    <a:pt x="3828" y="3712"/>
                    <a:pt x="3312" y="3424"/>
                    <a:pt x="3312" y="3424"/>
                  </a:cubicBezTo>
                  <a:lnTo>
                    <a:pt x="3252" y="3424"/>
                  </a:lnTo>
                  <a:cubicBezTo>
                    <a:pt x="2654" y="2581"/>
                    <a:pt x="2058" y="1696"/>
                    <a:pt x="1502" y="812"/>
                  </a:cubicBezTo>
                  <a:cubicBezTo>
                    <a:pt x="1329" y="522"/>
                    <a:pt x="1156" y="0"/>
                    <a:pt x="81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8"/>
            <p:cNvSpPr/>
            <p:nvPr/>
          </p:nvSpPr>
          <p:spPr>
            <a:xfrm>
              <a:off x="887779" y="3200054"/>
              <a:ext cx="160021" cy="212842"/>
            </a:xfrm>
            <a:custGeom>
              <a:rect b="b" l="l" r="r" t="t"/>
              <a:pathLst>
                <a:path extrusionOk="0" h="11879" w="8931">
                  <a:moveTo>
                    <a:pt x="6995" y="0"/>
                  </a:moveTo>
                  <a:cubicBezTo>
                    <a:pt x="6133" y="0"/>
                    <a:pt x="5298" y="587"/>
                    <a:pt x="4651" y="1116"/>
                  </a:cubicBezTo>
                  <a:cubicBezTo>
                    <a:pt x="3353" y="2207"/>
                    <a:pt x="0" y="5212"/>
                    <a:pt x="596" y="6795"/>
                  </a:cubicBezTo>
                  <a:cubicBezTo>
                    <a:pt x="1194" y="8359"/>
                    <a:pt x="4341" y="11487"/>
                    <a:pt x="5021" y="11879"/>
                  </a:cubicBezTo>
                  <a:cubicBezTo>
                    <a:pt x="5823" y="11796"/>
                    <a:pt x="6070" y="11158"/>
                    <a:pt x="6070" y="11158"/>
                  </a:cubicBezTo>
                  <a:lnTo>
                    <a:pt x="3787" y="6467"/>
                  </a:lnTo>
                  <a:lnTo>
                    <a:pt x="3787" y="6467"/>
                  </a:lnTo>
                  <a:cubicBezTo>
                    <a:pt x="3787" y="6468"/>
                    <a:pt x="3789" y="6468"/>
                    <a:pt x="3791" y="6468"/>
                  </a:cubicBezTo>
                  <a:cubicBezTo>
                    <a:pt x="3913" y="6468"/>
                    <a:pt x="6281" y="5126"/>
                    <a:pt x="6522" y="4965"/>
                  </a:cubicBezTo>
                  <a:cubicBezTo>
                    <a:pt x="7202" y="4532"/>
                    <a:pt x="7881" y="4038"/>
                    <a:pt x="8437" y="3462"/>
                  </a:cubicBezTo>
                  <a:cubicBezTo>
                    <a:pt x="8643" y="3215"/>
                    <a:pt x="8849" y="2948"/>
                    <a:pt x="8890" y="2638"/>
                  </a:cubicBezTo>
                  <a:cubicBezTo>
                    <a:pt x="8909" y="2515"/>
                    <a:pt x="8931" y="2392"/>
                    <a:pt x="8931" y="2268"/>
                  </a:cubicBezTo>
                  <a:cubicBezTo>
                    <a:pt x="8890" y="1280"/>
                    <a:pt x="8086" y="67"/>
                    <a:pt x="7120" y="5"/>
                  </a:cubicBezTo>
                  <a:cubicBezTo>
                    <a:pt x="7078" y="2"/>
                    <a:pt x="7037" y="0"/>
                    <a:pt x="6995"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8"/>
            <p:cNvSpPr/>
            <p:nvPr/>
          </p:nvSpPr>
          <p:spPr>
            <a:xfrm>
              <a:off x="1002415" y="3239598"/>
              <a:ext cx="45385" cy="50509"/>
            </a:xfrm>
            <a:custGeom>
              <a:rect b="b" l="l" r="r" t="t"/>
              <a:pathLst>
                <a:path extrusionOk="0" h="2819" w="2533">
                  <a:moveTo>
                    <a:pt x="1812" y="1460"/>
                  </a:moveTo>
                  <a:cubicBezTo>
                    <a:pt x="1318" y="1954"/>
                    <a:pt x="722" y="2366"/>
                    <a:pt x="124" y="2758"/>
                  </a:cubicBezTo>
                  <a:cubicBezTo>
                    <a:pt x="105" y="2777"/>
                    <a:pt x="64" y="2799"/>
                    <a:pt x="1" y="2819"/>
                  </a:cubicBezTo>
                  <a:cubicBezTo>
                    <a:pt x="64" y="2799"/>
                    <a:pt x="105" y="2777"/>
                    <a:pt x="124" y="2758"/>
                  </a:cubicBezTo>
                  <a:cubicBezTo>
                    <a:pt x="722" y="2366"/>
                    <a:pt x="1318" y="1954"/>
                    <a:pt x="1812" y="1460"/>
                  </a:cubicBezTo>
                  <a:close/>
                  <a:moveTo>
                    <a:pt x="2492" y="431"/>
                  </a:moveTo>
                  <a:cubicBezTo>
                    <a:pt x="2429" y="741"/>
                    <a:pt x="2245" y="1008"/>
                    <a:pt x="2039" y="1255"/>
                  </a:cubicBezTo>
                  <a:cubicBezTo>
                    <a:pt x="2245" y="1008"/>
                    <a:pt x="2429" y="741"/>
                    <a:pt x="2492" y="431"/>
                  </a:cubicBezTo>
                  <a:close/>
                  <a:moveTo>
                    <a:pt x="2511" y="61"/>
                  </a:moveTo>
                  <a:lnTo>
                    <a:pt x="2533" y="61"/>
                  </a:lnTo>
                  <a:cubicBezTo>
                    <a:pt x="2533" y="185"/>
                    <a:pt x="2511" y="308"/>
                    <a:pt x="2492" y="412"/>
                  </a:cubicBezTo>
                  <a:cubicBezTo>
                    <a:pt x="2511" y="308"/>
                    <a:pt x="2533" y="185"/>
                    <a:pt x="2533" y="61"/>
                  </a:cubicBezTo>
                  <a:lnTo>
                    <a:pt x="2511" y="61"/>
                  </a:lnTo>
                  <a:close/>
                  <a:moveTo>
                    <a:pt x="2511" y="41"/>
                  </a:moveTo>
                  <a:lnTo>
                    <a:pt x="2511" y="61"/>
                  </a:lnTo>
                  <a:lnTo>
                    <a:pt x="2511" y="41"/>
                  </a:lnTo>
                  <a:close/>
                  <a:moveTo>
                    <a:pt x="2511" y="20"/>
                  </a:moveTo>
                  <a:lnTo>
                    <a:pt x="2511" y="41"/>
                  </a:lnTo>
                  <a:lnTo>
                    <a:pt x="2511" y="20"/>
                  </a:lnTo>
                  <a:close/>
                  <a:moveTo>
                    <a:pt x="2511" y="20"/>
                  </a:moveTo>
                  <a:lnTo>
                    <a:pt x="2511" y="20"/>
                  </a:lnTo>
                  <a:lnTo>
                    <a:pt x="2511" y="20"/>
                  </a:lnTo>
                  <a:close/>
                  <a:moveTo>
                    <a:pt x="2511" y="20"/>
                  </a:moveTo>
                  <a:lnTo>
                    <a:pt x="2511" y="20"/>
                  </a:lnTo>
                  <a:lnTo>
                    <a:pt x="2511" y="20"/>
                  </a:lnTo>
                  <a:close/>
                  <a:moveTo>
                    <a:pt x="2511" y="20"/>
                  </a:moveTo>
                  <a:lnTo>
                    <a:pt x="2511" y="20"/>
                  </a:lnTo>
                  <a:lnTo>
                    <a:pt x="2511" y="20"/>
                  </a:lnTo>
                  <a:close/>
                  <a:moveTo>
                    <a:pt x="2511" y="0"/>
                  </a:moveTo>
                  <a:lnTo>
                    <a:pt x="2511" y="20"/>
                  </a:lnTo>
                  <a:lnTo>
                    <a:pt x="2511" y="0"/>
                  </a:lnTo>
                  <a:close/>
                  <a:moveTo>
                    <a:pt x="2511" y="0"/>
                  </a:moveTo>
                  <a:lnTo>
                    <a:pt x="2511" y="0"/>
                  </a:lnTo>
                  <a:close/>
                </a:path>
              </a:pathLst>
            </a:custGeom>
            <a:solidFill>
              <a:srgbClr val="E83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8"/>
            <p:cNvSpPr/>
            <p:nvPr/>
          </p:nvSpPr>
          <p:spPr>
            <a:xfrm>
              <a:off x="925728" y="3220032"/>
              <a:ext cx="122072" cy="180680"/>
            </a:xfrm>
            <a:custGeom>
              <a:rect b="b" l="l" r="r" t="t"/>
              <a:pathLst>
                <a:path extrusionOk="0" h="10084" w="6813">
                  <a:moveTo>
                    <a:pt x="6462" y="1"/>
                  </a:moveTo>
                  <a:cubicBezTo>
                    <a:pt x="5927" y="969"/>
                    <a:pt x="4775" y="2676"/>
                    <a:pt x="2821" y="3397"/>
                  </a:cubicBezTo>
                  <a:cubicBezTo>
                    <a:pt x="1" y="4404"/>
                    <a:pt x="165" y="5208"/>
                    <a:pt x="845" y="6195"/>
                  </a:cubicBezTo>
                  <a:cubicBezTo>
                    <a:pt x="1359" y="6956"/>
                    <a:pt x="3129" y="9096"/>
                    <a:pt x="3932" y="10084"/>
                  </a:cubicBezTo>
                  <a:cubicBezTo>
                    <a:pt x="3932" y="10064"/>
                    <a:pt x="3952" y="10043"/>
                    <a:pt x="3952" y="10043"/>
                  </a:cubicBezTo>
                  <a:lnTo>
                    <a:pt x="2552" y="7203"/>
                  </a:lnTo>
                  <a:lnTo>
                    <a:pt x="2552" y="7183"/>
                  </a:lnTo>
                  <a:lnTo>
                    <a:pt x="1668" y="5351"/>
                  </a:lnTo>
                  <a:cubicBezTo>
                    <a:pt x="1770" y="5351"/>
                    <a:pt x="3746" y="4240"/>
                    <a:pt x="4281" y="3911"/>
                  </a:cubicBezTo>
                  <a:cubicBezTo>
                    <a:pt x="4344" y="3891"/>
                    <a:pt x="4385" y="3869"/>
                    <a:pt x="4404" y="3850"/>
                  </a:cubicBezTo>
                  <a:cubicBezTo>
                    <a:pt x="5002" y="3458"/>
                    <a:pt x="5598" y="3046"/>
                    <a:pt x="6092" y="2552"/>
                  </a:cubicBezTo>
                  <a:cubicBezTo>
                    <a:pt x="6174" y="2491"/>
                    <a:pt x="6237" y="2409"/>
                    <a:pt x="6319" y="2347"/>
                  </a:cubicBezTo>
                  <a:cubicBezTo>
                    <a:pt x="6525" y="2100"/>
                    <a:pt x="6709" y="1833"/>
                    <a:pt x="6772" y="1523"/>
                  </a:cubicBezTo>
                  <a:lnTo>
                    <a:pt x="6772" y="1504"/>
                  </a:lnTo>
                  <a:cubicBezTo>
                    <a:pt x="6791" y="1400"/>
                    <a:pt x="6813" y="1277"/>
                    <a:pt x="6813" y="1153"/>
                  </a:cubicBezTo>
                  <a:lnTo>
                    <a:pt x="6791" y="1153"/>
                  </a:lnTo>
                  <a:lnTo>
                    <a:pt x="6791" y="1133"/>
                  </a:lnTo>
                  <a:lnTo>
                    <a:pt x="6791" y="1112"/>
                  </a:lnTo>
                  <a:lnTo>
                    <a:pt x="6791" y="1092"/>
                  </a:lnTo>
                  <a:cubicBezTo>
                    <a:pt x="6772" y="742"/>
                    <a:pt x="6648" y="351"/>
                    <a:pt x="6462" y="1"/>
                  </a:cubicBezTo>
                  <a:close/>
                </a:path>
              </a:pathLst>
            </a:custGeom>
            <a:solidFill>
              <a:srgbClr val="E83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8"/>
            <p:cNvSpPr/>
            <p:nvPr/>
          </p:nvSpPr>
          <p:spPr>
            <a:xfrm>
              <a:off x="1060683" y="3185755"/>
              <a:ext cx="394" cy="4802"/>
            </a:xfrm>
            <a:custGeom>
              <a:rect b="b" l="l" r="r" t="t"/>
              <a:pathLst>
                <a:path extrusionOk="0" h="268" w="22">
                  <a:moveTo>
                    <a:pt x="22" y="1"/>
                  </a:moveTo>
                  <a:cubicBezTo>
                    <a:pt x="0" y="83"/>
                    <a:pt x="0" y="185"/>
                    <a:pt x="0" y="268"/>
                  </a:cubicBezTo>
                  <a:cubicBezTo>
                    <a:pt x="0" y="185"/>
                    <a:pt x="22" y="83"/>
                    <a:pt x="22" y="1"/>
                  </a:cubicBezTo>
                  <a:close/>
                </a:path>
              </a:pathLst>
            </a:custGeom>
            <a:solidFill>
              <a:srgbClr val="614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8"/>
            <p:cNvSpPr/>
            <p:nvPr/>
          </p:nvSpPr>
          <p:spPr>
            <a:xfrm>
              <a:off x="1038197" y="3181688"/>
              <a:ext cx="22881" cy="12936"/>
            </a:xfrm>
            <a:custGeom>
              <a:rect b="b" l="l" r="r" t="t"/>
              <a:pathLst>
                <a:path extrusionOk="0" h="722" w="1277">
                  <a:moveTo>
                    <a:pt x="185" y="1"/>
                  </a:moveTo>
                  <a:cubicBezTo>
                    <a:pt x="144" y="187"/>
                    <a:pt x="103" y="330"/>
                    <a:pt x="83" y="392"/>
                  </a:cubicBezTo>
                  <a:lnTo>
                    <a:pt x="83" y="412"/>
                  </a:lnTo>
                  <a:cubicBezTo>
                    <a:pt x="42" y="495"/>
                    <a:pt x="21" y="598"/>
                    <a:pt x="1" y="681"/>
                  </a:cubicBezTo>
                  <a:cubicBezTo>
                    <a:pt x="124" y="700"/>
                    <a:pt x="268" y="722"/>
                    <a:pt x="391" y="722"/>
                  </a:cubicBezTo>
                  <a:cubicBezTo>
                    <a:pt x="742" y="722"/>
                    <a:pt x="1030" y="618"/>
                    <a:pt x="1255" y="495"/>
                  </a:cubicBezTo>
                  <a:cubicBezTo>
                    <a:pt x="1255" y="412"/>
                    <a:pt x="1255" y="310"/>
                    <a:pt x="1277" y="228"/>
                  </a:cubicBezTo>
                  <a:cubicBezTo>
                    <a:pt x="1112" y="165"/>
                    <a:pt x="947" y="104"/>
                    <a:pt x="783" y="22"/>
                  </a:cubicBezTo>
                  <a:cubicBezTo>
                    <a:pt x="679" y="22"/>
                    <a:pt x="597" y="42"/>
                    <a:pt x="514" y="42"/>
                  </a:cubicBezTo>
                  <a:cubicBezTo>
                    <a:pt x="391" y="42"/>
                    <a:pt x="289" y="22"/>
                    <a:pt x="185" y="1"/>
                  </a:cubicBezTo>
                  <a:close/>
                </a:path>
              </a:pathLst>
            </a:custGeom>
            <a:solidFill>
              <a:srgbClr val="E19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8"/>
            <p:cNvSpPr/>
            <p:nvPr/>
          </p:nvSpPr>
          <p:spPr>
            <a:xfrm>
              <a:off x="1007593" y="3098837"/>
              <a:ext cx="96987" cy="89946"/>
            </a:xfrm>
            <a:custGeom>
              <a:rect b="b" l="l" r="r" t="t"/>
              <a:pathLst>
                <a:path extrusionOk="0" h="5020" w="5413">
                  <a:moveTo>
                    <a:pt x="2953" y="0"/>
                  </a:moveTo>
                  <a:cubicBezTo>
                    <a:pt x="2698" y="0"/>
                    <a:pt x="2436" y="44"/>
                    <a:pt x="2181" y="139"/>
                  </a:cubicBezTo>
                  <a:cubicBezTo>
                    <a:pt x="947" y="572"/>
                    <a:pt x="0" y="2876"/>
                    <a:pt x="1482" y="4007"/>
                  </a:cubicBezTo>
                  <a:cubicBezTo>
                    <a:pt x="2351" y="4684"/>
                    <a:pt x="3214" y="5020"/>
                    <a:pt x="3879" y="5020"/>
                  </a:cubicBezTo>
                  <a:cubicBezTo>
                    <a:pt x="4346" y="5020"/>
                    <a:pt x="4715" y="4854"/>
                    <a:pt x="4919" y="4523"/>
                  </a:cubicBezTo>
                  <a:cubicBezTo>
                    <a:pt x="5413" y="3741"/>
                    <a:pt x="4939" y="1518"/>
                    <a:pt x="4919" y="1395"/>
                  </a:cubicBezTo>
                  <a:cubicBezTo>
                    <a:pt x="4789" y="614"/>
                    <a:pt x="3914" y="0"/>
                    <a:pt x="2953"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8"/>
            <p:cNvSpPr/>
            <p:nvPr/>
          </p:nvSpPr>
          <p:spPr>
            <a:xfrm>
              <a:off x="1013865" y="3121287"/>
              <a:ext cx="44901" cy="61081"/>
            </a:xfrm>
            <a:custGeom>
              <a:rect b="b" l="l" r="r" t="t"/>
              <a:pathLst>
                <a:path extrusionOk="0" h="3409" w="2506">
                  <a:moveTo>
                    <a:pt x="2116" y="1"/>
                  </a:moveTo>
                  <a:cubicBezTo>
                    <a:pt x="1728" y="1"/>
                    <a:pt x="242" y="680"/>
                    <a:pt x="1" y="1665"/>
                  </a:cubicBezTo>
                  <a:cubicBezTo>
                    <a:pt x="1" y="1665"/>
                    <a:pt x="241" y="3408"/>
                    <a:pt x="1869" y="3408"/>
                  </a:cubicBezTo>
                  <a:cubicBezTo>
                    <a:pt x="1956" y="3408"/>
                    <a:pt x="2046" y="3403"/>
                    <a:pt x="2141" y="3393"/>
                  </a:cubicBezTo>
                  <a:cubicBezTo>
                    <a:pt x="1853" y="2795"/>
                    <a:pt x="1214" y="2178"/>
                    <a:pt x="1296" y="1767"/>
                  </a:cubicBezTo>
                  <a:cubicBezTo>
                    <a:pt x="1328" y="1551"/>
                    <a:pt x="1456" y="1443"/>
                    <a:pt x="1606" y="1443"/>
                  </a:cubicBezTo>
                  <a:cubicBezTo>
                    <a:pt x="1755" y="1443"/>
                    <a:pt x="1924" y="1551"/>
                    <a:pt x="2037" y="1767"/>
                  </a:cubicBezTo>
                  <a:cubicBezTo>
                    <a:pt x="2071" y="1814"/>
                    <a:pt x="2112" y="1835"/>
                    <a:pt x="2155" y="1835"/>
                  </a:cubicBezTo>
                  <a:cubicBezTo>
                    <a:pt x="2319" y="1835"/>
                    <a:pt x="2505" y="1521"/>
                    <a:pt x="2407" y="1130"/>
                  </a:cubicBezTo>
                  <a:cubicBezTo>
                    <a:pt x="2264" y="614"/>
                    <a:pt x="2058" y="408"/>
                    <a:pt x="2202" y="79"/>
                  </a:cubicBezTo>
                  <a:cubicBezTo>
                    <a:pt x="2225" y="26"/>
                    <a:pt x="2191" y="1"/>
                    <a:pt x="2116"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8"/>
            <p:cNvSpPr/>
            <p:nvPr/>
          </p:nvSpPr>
          <p:spPr>
            <a:xfrm>
              <a:off x="1010926" y="3086079"/>
              <a:ext cx="82600" cy="65041"/>
            </a:xfrm>
            <a:custGeom>
              <a:rect b="b" l="l" r="r" t="t"/>
              <a:pathLst>
                <a:path extrusionOk="0" h="3630" w="4610">
                  <a:moveTo>
                    <a:pt x="2509" y="0"/>
                  </a:moveTo>
                  <a:cubicBezTo>
                    <a:pt x="2297" y="0"/>
                    <a:pt x="2065" y="28"/>
                    <a:pt x="1811" y="90"/>
                  </a:cubicBezTo>
                  <a:cubicBezTo>
                    <a:pt x="0" y="521"/>
                    <a:pt x="102" y="2662"/>
                    <a:pt x="165" y="3630"/>
                  </a:cubicBezTo>
                  <a:cubicBezTo>
                    <a:pt x="741" y="3177"/>
                    <a:pt x="2963" y="2024"/>
                    <a:pt x="2963" y="2024"/>
                  </a:cubicBezTo>
                  <a:cubicBezTo>
                    <a:pt x="3436" y="1778"/>
                    <a:pt x="4610" y="1736"/>
                    <a:pt x="4610" y="1736"/>
                  </a:cubicBezTo>
                  <a:cubicBezTo>
                    <a:pt x="4610" y="1736"/>
                    <a:pt x="4188" y="0"/>
                    <a:pt x="2509" y="0"/>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8"/>
            <p:cNvSpPr/>
            <p:nvPr/>
          </p:nvSpPr>
          <p:spPr>
            <a:xfrm>
              <a:off x="1064016" y="3080292"/>
              <a:ext cx="71150" cy="46496"/>
            </a:xfrm>
            <a:custGeom>
              <a:rect b="b" l="l" r="r" t="t"/>
              <a:pathLst>
                <a:path extrusionOk="0" h="2595" w="3971">
                  <a:moveTo>
                    <a:pt x="2084" y="0"/>
                  </a:moveTo>
                  <a:cubicBezTo>
                    <a:pt x="161" y="0"/>
                    <a:pt x="0" y="2347"/>
                    <a:pt x="0" y="2347"/>
                  </a:cubicBezTo>
                  <a:cubicBezTo>
                    <a:pt x="130" y="2330"/>
                    <a:pt x="259" y="2322"/>
                    <a:pt x="385" y="2322"/>
                  </a:cubicBezTo>
                  <a:cubicBezTo>
                    <a:pt x="1140" y="2322"/>
                    <a:pt x="1790" y="2594"/>
                    <a:pt x="1790" y="2594"/>
                  </a:cubicBezTo>
                  <a:cubicBezTo>
                    <a:pt x="3148" y="1648"/>
                    <a:pt x="3971" y="63"/>
                    <a:pt x="2160" y="2"/>
                  </a:cubicBezTo>
                  <a:cubicBezTo>
                    <a:pt x="2135" y="1"/>
                    <a:pt x="2109" y="0"/>
                    <a:pt x="2084" y="0"/>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8"/>
            <p:cNvSpPr/>
            <p:nvPr/>
          </p:nvSpPr>
          <p:spPr>
            <a:xfrm>
              <a:off x="1052566" y="3126036"/>
              <a:ext cx="3709" cy="2222"/>
            </a:xfrm>
            <a:custGeom>
              <a:rect b="b" l="l" r="r" t="t"/>
              <a:pathLst>
                <a:path extrusionOk="0" h="124" w="207">
                  <a:moveTo>
                    <a:pt x="206" y="0"/>
                  </a:moveTo>
                  <a:lnTo>
                    <a:pt x="206" y="0"/>
                  </a:lnTo>
                  <a:cubicBezTo>
                    <a:pt x="145" y="41"/>
                    <a:pt x="83" y="83"/>
                    <a:pt x="1" y="124"/>
                  </a:cubicBezTo>
                  <a:lnTo>
                    <a:pt x="1" y="124"/>
                  </a:lnTo>
                  <a:cubicBezTo>
                    <a:pt x="83" y="83"/>
                    <a:pt x="145" y="41"/>
                    <a:pt x="206" y="0"/>
                  </a:cubicBezTo>
                  <a:close/>
                </a:path>
              </a:pathLst>
            </a:custGeom>
            <a:solidFill>
              <a:srgbClr val="E89D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8"/>
            <p:cNvSpPr/>
            <p:nvPr/>
          </p:nvSpPr>
          <p:spPr>
            <a:xfrm>
              <a:off x="1013865" y="3150726"/>
              <a:ext cx="18" cy="394"/>
            </a:xfrm>
            <a:custGeom>
              <a:rect b="b" l="l" r="r" t="t"/>
              <a:pathLst>
                <a:path extrusionOk="0" h="22" w="1">
                  <a:moveTo>
                    <a:pt x="1" y="0"/>
                  </a:moveTo>
                  <a:lnTo>
                    <a:pt x="1" y="22"/>
                  </a:lnTo>
                  <a:lnTo>
                    <a:pt x="1" y="0"/>
                  </a:lnTo>
                  <a:close/>
                  <a:moveTo>
                    <a:pt x="1" y="0"/>
                  </a:moveTo>
                  <a:lnTo>
                    <a:pt x="1" y="0"/>
                  </a:lnTo>
                  <a:close/>
                </a:path>
              </a:pathLst>
            </a:custGeom>
            <a:solidFill>
              <a:srgbClr val="644D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8"/>
            <p:cNvSpPr/>
            <p:nvPr/>
          </p:nvSpPr>
          <p:spPr>
            <a:xfrm>
              <a:off x="1013865" y="3128239"/>
              <a:ext cx="38720" cy="22881"/>
            </a:xfrm>
            <a:custGeom>
              <a:rect b="b" l="l" r="r" t="t"/>
              <a:pathLst>
                <a:path extrusionOk="0" h="1277" w="2161">
                  <a:moveTo>
                    <a:pt x="1" y="1277"/>
                  </a:moveTo>
                  <a:lnTo>
                    <a:pt x="1" y="1277"/>
                  </a:lnTo>
                  <a:lnTo>
                    <a:pt x="1" y="1277"/>
                  </a:lnTo>
                  <a:close/>
                  <a:moveTo>
                    <a:pt x="20" y="1255"/>
                  </a:moveTo>
                  <a:lnTo>
                    <a:pt x="1" y="1277"/>
                  </a:lnTo>
                  <a:lnTo>
                    <a:pt x="20" y="1255"/>
                  </a:lnTo>
                  <a:close/>
                  <a:moveTo>
                    <a:pt x="62" y="1235"/>
                  </a:moveTo>
                  <a:cubicBezTo>
                    <a:pt x="42" y="1235"/>
                    <a:pt x="20" y="1255"/>
                    <a:pt x="20" y="1255"/>
                  </a:cubicBezTo>
                  <a:cubicBezTo>
                    <a:pt x="20" y="1255"/>
                    <a:pt x="42" y="1235"/>
                    <a:pt x="62" y="1235"/>
                  </a:cubicBezTo>
                  <a:close/>
                  <a:moveTo>
                    <a:pt x="62" y="1214"/>
                  </a:moveTo>
                  <a:lnTo>
                    <a:pt x="62" y="1235"/>
                  </a:lnTo>
                  <a:lnTo>
                    <a:pt x="62" y="1214"/>
                  </a:lnTo>
                  <a:close/>
                  <a:moveTo>
                    <a:pt x="62" y="1214"/>
                  </a:moveTo>
                  <a:lnTo>
                    <a:pt x="62" y="1214"/>
                  </a:lnTo>
                  <a:lnTo>
                    <a:pt x="62" y="1214"/>
                  </a:lnTo>
                  <a:close/>
                  <a:moveTo>
                    <a:pt x="62" y="1214"/>
                  </a:moveTo>
                  <a:lnTo>
                    <a:pt x="62" y="1214"/>
                  </a:lnTo>
                  <a:lnTo>
                    <a:pt x="62" y="1214"/>
                  </a:lnTo>
                  <a:close/>
                  <a:moveTo>
                    <a:pt x="83" y="1214"/>
                  </a:moveTo>
                  <a:lnTo>
                    <a:pt x="62" y="1214"/>
                  </a:lnTo>
                  <a:lnTo>
                    <a:pt x="83" y="1214"/>
                  </a:lnTo>
                  <a:close/>
                  <a:moveTo>
                    <a:pt x="1914" y="144"/>
                  </a:moveTo>
                  <a:lnTo>
                    <a:pt x="1914" y="144"/>
                  </a:lnTo>
                  <a:lnTo>
                    <a:pt x="1914" y="144"/>
                  </a:lnTo>
                  <a:close/>
                  <a:moveTo>
                    <a:pt x="2161" y="1"/>
                  </a:moveTo>
                  <a:cubicBezTo>
                    <a:pt x="2078" y="42"/>
                    <a:pt x="1996" y="83"/>
                    <a:pt x="1914" y="144"/>
                  </a:cubicBezTo>
                  <a:cubicBezTo>
                    <a:pt x="1996" y="83"/>
                    <a:pt x="2078" y="42"/>
                    <a:pt x="2161" y="1"/>
                  </a:cubicBezTo>
                  <a:close/>
                </a:path>
              </a:pathLst>
            </a:custGeom>
            <a:solidFill>
              <a:srgbClr val="3B35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8"/>
            <p:cNvSpPr/>
            <p:nvPr/>
          </p:nvSpPr>
          <p:spPr>
            <a:xfrm>
              <a:off x="1012395" y="3110895"/>
              <a:ext cx="43880" cy="40225"/>
            </a:xfrm>
            <a:custGeom>
              <a:rect b="b" l="l" r="r" t="t"/>
              <a:pathLst>
                <a:path extrusionOk="0" h="2245" w="2449">
                  <a:moveTo>
                    <a:pt x="288" y="1"/>
                  </a:moveTo>
                  <a:cubicBezTo>
                    <a:pt x="0" y="763"/>
                    <a:pt x="42" y="1688"/>
                    <a:pt x="83" y="2223"/>
                  </a:cubicBezTo>
                  <a:lnTo>
                    <a:pt x="83" y="2245"/>
                  </a:lnTo>
                  <a:lnTo>
                    <a:pt x="102" y="2223"/>
                  </a:lnTo>
                  <a:cubicBezTo>
                    <a:pt x="102" y="2223"/>
                    <a:pt x="124" y="2203"/>
                    <a:pt x="144" y="2203"/>
                  </a:cubicBezTo>
                  <a:lnTo>
                    <a:pt x="144" y="2182"/>
                  </a:lnTo>
                  <a:lnTo>
                    <a:pt x="165" y="2182"/>
                  </a:lnTo>
                  <a:cubicBezTo>
                    <a:pt x="514" y="1915"/>
                    <a:pt x="1337" y="1463"/>
                    <a:pt x="1996" y="1112"/>
                  </a:cubicBezTo>
                  <a:cubicBezTo>
                    <a:pt x="2078" y="1051"/>
                    <a:pt x="2160" y="1010"/>
                    <a:pt x="2243" y="969"/>
                  </a:cubicBezTo>
                  <a:cubicBezTo>
                    <a:pt x="2325" y="928"/>
                    <a:pt x="2387" y="886"/>
                    <a:pt x="2448" y="845"/>
                  </a:cubicBezTo>
                  <a:lnTo>
                    <a:pt x="2448" y="845"/>
                  </a:lnTo>
                  <a:cubicBezTo>
                    <a:pt x="2305" y="865"/>
                    <a:pt x="2160" y="865"/>
                    <a:pt x="2037" y="865"/>
                  </a:cubicBezTo>
                  <a:cubicBezTo>
                    <a:pt x="679" y="865"/>
                    <a:pt x="371" y="248"/>
                    <a:pt x="288" y="1"/>
                  </a:cubicBezTo>
                  <a:close/>
                </a:path>
              </a:pathLst>
            </a:custGeom>
            <a:solidFill>
              <a:srgbClr val="3B7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 name="Google Shape;1300;p58"/>
          <p:cNvGrpSpPr/>
          <p:nvPr/>
        </p:nvGrpSpPr>
        <p:grpSpPr>
          <a:xfrm>
            <a:off x="4452615" y="2538496"/>
            <a:ext cx="501228" cy="1045011"/>
            <a:chOff x="4583994" y="3000988"/>
            <a:chExt cx="411619" cy="858184"/>
          </a:xfrm>
        </p:grpSpPr>
        <p:sp>
          <p:nvSpPr>
            <p:cNvPr id="1301" name="Google Shape;1301;p58"/>
            <p:cNvSpPr/>
            <p:nvPr/>
          </p:nvSpPr>
          <p:spPr>
            <a:xfrm>
              <a:off x="4734429" y="3168017"/>
              <a:ext cx="261183" cy="201429"/>
            </a:xfrm>
            <a:custGeom>
              <a:rect b="b" l="l" r="r" t="t"/>
              <a:pathLst>
                <a:path extrusionOk="0" h="11242" w="14577">
                  <a:moveTo>
                    <a:pt x="1846" y="0"/>
                  </a:moveTo>
                  <a:cubicBezTo>
                    <a:pt x="1656" y="0"/>
                    <a:pt x="1464" y="34"/>
                    <a:pt x="1276" y="105"/>
                  </a:cubicBezTo>
                  <a:cubicBezTo>
                    <a:pt x="392" y="456"/>
                    <a:pt x="1" y="1463"/>
                    <a:pt x="412" y="2308"/>
                  </a:cubicBezTo>
                  <a:cubicBezTo>
                    <a:pt x="741" y="2986"/>
                    <a:pt x="1092" y="3645"/>
                    <a:pt x="1421" y="4303"/>
                  </a:cubicBezTo>
                  <a:cubicBezTo>
                    <a:pt x="1729" y="4901"/>
                    <a:pt x="2039" y="5497"/>
                    <a:pt x="2368" y="6073"/>
                  </a:cubicBezTo>
                  <a:cubicBezTo>
                    <a:pt x="2676" y="6670"/>
                    <a:pt x="3005" y="7246"/>
                    <a:pt x="3416" y="7884"/>
                  </a:cubicBezTo>
                  <a:cubicBezTo>
                    <a:pt x="3458" y="7946"/>
                    <a:pt x="3540" y="8048"/>
                    <a:pt x="3602" y="8130"/>
                  </a:cubicBezTo>
                  <a:lnTo>
                    <a:pt x="3705" y="8275"/>
                  </a:lnTo>
                  <a:cubicBezTo>
                    <a:pt x="3726" y="8317"/>
                    <a:pt x="3808" y="8377"/>
                    <a:pt x="3849" y="8440"/>
                  </a:cubicBezTo>
                  <a:cubicBezTo>
                    <a:pt x="4075" y="8665"/>
                    <a:pt x="4281" y="8789"/>
                    <a:pt x="4467" y="8893"/>
                  </a:cubicBezTo>
                  <a:cubicBezTo>
                    <a:pt x="4816" y="9098"/>
                    <a:pt x="5166" y="9242"/>
                    <a:pt x="5496" y="9365"/>
                  </a:cubicBezTo>
                  <a:cubicBezTo>
                    <a:pt x="6174" y="9612"/>
                    <a:pt x="6832" y="9777"/>
                    <a:pt x="7471" y="9941"/>
                  </a:cubicBezTo>
                  <a:cubicBezTo>
                    <a:pt x="8788" y="10271"/>
                    <a:pt x="10084" y="10517"/>
                    <a:pt x="11401" y="10723"/>
                  </a:cubicBezTo>
                  <a:cubicBezTo>
                    <a:pt x="11863" y="11107"/>
                    <a:pt x="12269" y="11242"/>
                    <a:pt x="12645" y="11242"/>
                  </a:cubicBezTo>
                  <a:cubicBezTo>
                    <a:pt x="13057" y="11242"/>
                    <a:pt x="13433" y="11081"/>
                    <a:pt x="13809" y="10909"/>
                  </a:cubicBezTo>
                  <a:cubicBezTo>
                    <a:pt x="14480" y="10629"/>
                    <a:pt x="14577" y="10215"/>
                    <a:pt x="14284" y="10215"/>
                  </a:cubicBezTo>
                  <a:cubicBezTo>
                    <a:pt x="14253" y="10215"/>
                    <a:pt x="14218" y="10220"/>
                    <a:pt x="14179" y="10229"/>
                  </a:cubicBezTo>
                  <a:cubicBezTo>
                    <a:pt x="13983" y="10276"/>
                    <a:pt x="13677" y="10289"/>
                    <a:pt x="13402" y="10289"/>
                  </a:cubicBezTo>
                  <a:cubicBezTo>
                    <a:pt x="13069" y="10289"/>
                    <a:pt x="12780" y="10271"/>
                    <a:pt x="12780" y="10271"/>
                  </a:cubicBezTo>
                  <a:cubicBezTo>
                    <a:pt x="12780" y="10271"/>
                    <a:pt x="13582" y="10065"/>
                    <a:pt x="13686" y="9922"/>
                  </a:cubicBezTo>
                  <a:cubicBezTo>
                    <a:pt x="13731" y="9857"/>
                    <a:pt x="13671" y="9838"/>
                    <a:pt x="13557" y="9838"/>
                  </a:cubicBezTo>
                  <a:cubicBezTo>
                    <a:pt x="13413" y="9838"/>
                    <a:pt x="13183" y="9868"/>
                    <a:pt x="12965" y="9880"/>
                  </a:cubicBezTo>
                  <a:cubicBezTo>
                    <a:pt x="12574" y="9922"/>
                    <a:pt x="11587" y="9963"/>
                    <a:pt x="11587" y="9963"/>
                  </a:cubicBezTo>
                  <a:cubicBezTo>
                    <a:pt x="10352" y="9551"/>
                    <a:pt x="9158" y="8954"/>
                    <a:pt x="7985" y="8460"/>
                  </a:cubicBezTo>
                  <a:cubicBezTo>
                    <a:pt x="7389" y="8193"/>
                    <a:pt x="6813" y="7925"/>
                    <a:pt x="6297" y="7637"/>
                  </a:cubicBezTo>
                  <a:cubicBezTo>
                    <a:pt x="6031" y="7493"/>
                    <a:pt x="5784" y="7329"/>
                    <a:pt x="5598" y="7184"/>
                  </a:cubicBezTo>
                  <a:cubicBezTo>
                    <a:pt x="5392" y="7000"/>
                    <a:pt x="5496" y="7041"/>
                    <a:pt x="5331" y="6753"/>
                  </a:cubicBezTo>
                  <a:cubicBezTo>
                    <a:pt x="5104" y="6237"/>
                    <a:pt x="4878" y="5641"/>
                    <a:pt x="4673" y="5044"/>
                  </a:cubicBezTo>
                  <a:cubicBezTo>
                    <a:pt x="4445" y="4426"/>
                    <a:pt x="4240" y="3831"/>
                    <a:pt x="4034" y="3213"/>
                  </a:cubicBezTo>
                  <a:cubicBezTo>
                    <a:pt x="3808" y="2514"/>
                    <a:pt x="3581" y="1814"/>
                    <a:pt x="3375" y="1114"/>
                  </a:cubicBezTo>
                  <a:cubicBezTo>
                    <a:pt x="3166" y="438"/>
                    <a:pt x="2528" y="0"/>
                    <a:pt x="1846"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8"/>
            <p:cNvSpPr/>
            <p:nvPr/>
          </p:nvSpPr>
          <p:spPr>
            <a:xfrm>
              <a:off x="4812245" y="3243271"/>
              <a:ext cx="29868" cy="84087"/>
            </a:xfrm>
            <a:custGeom>
              <a:rect b="b" l="l" r="r" t="t"/>
              <a:pathLst>
                <a:path extrusionOk="0" h="4693" w="1667">
                  <a:moveTo>
                    <a:pt x="0" y="4630"/>
                  </a:moveTo>
                  <a:lnTo>
                    <a:pt x="0" y="4630"/>
                  </a:lnTo>
                  <a:lnTo>
                    <a:pt x="124" y="4693"/>
                  </a:lnTo>
                  <a:lnTo>
                    <a:pt x="0" y="4630"/>
                  </a:lnTo>
                  <a:close/>
                  <a:moveTo>
                    <a:pt x="1255" y="2984"/>
                  </a:moveTo>
                  <a:cubicBezTo>
                    <a:pt x="1378" y="3066"/>
                    <a:pt x="1523" y="3170"/>
                    <a:pt x="1666" y="3272"/>
                  </a:cubicBezTo>
                  <a:lnTo>
                    <a:pt x="1666" y="3272"/>
                  </a:lnTo>
                  <a:cubicBezTo>
                    <a:pt x="1523" y="3170"/>
                    <a:pt x="1378" y="3066"/>
                    <a:pt x="1255" y="2984"/>
                  </a:cubicBezTo>
                  <a:close/>
                  <a:moveTo>
                    <a:pt x="20" y="1"/>
                  </a:moveTo>
                  <a:lnTo>
                    <a:pt x="20" y="1"/>
                  </a:lnTo>
                  <a:cubicBezTo>
                    <a:pt x="124" y="268"/>
                    <a:pt x="226" y="556"/>
                    <a:pt x="330" y="844"/>
                  </a:cubicBezTo>
                  <a:cubicBezTo>
                    <a:pt x="535" y="1441"/>
                    <a:pt x="761" y="2037"/>
                    <a:pt x="988" y="2553"/>
                  </a:cubicBezTo>
                  <a:cubicBezTo>
                    <a:pt x="1153" y="2841"/>
                    <a:pt x="1049" y="2800"/>
                    <a:pt x="1255" y="2984"/>
                  </a:cubicBezTo>
                  <a:lnTo>
                    <a:pt x="1255" y="2984"/>
                  </a:lnTo>
                  <a:lnTo>
                    <a:pt x="1255" y="2984"/>
                  </a:lnTo>
                  <a:cubicBezTo>
                    <a:pt x="1049" y="2800"/>
                    <a:pt x="1153" y="2841"/>
                    <a:pt x="988" y="2553"/>
                  </a:cubicBezTo>
                  <a:cubicBezTo>
                    <a:pt x="761" y="2037"/>
                    <a:pt x="535" y="1441"/>
                    <a:pt x="330" y="844"/>
                  </a:cubicBezTo>
                  <a:cubicBezTo>
                    <a:pt x="226" y="556"/>
                    <a:pt x="124" y="268"/>
                    <a:pt x="20" y="1"/>
                  </a:cubicBezTo>
                  <a:close/>
                </a:path>
              </a:pathLst>
            </a:custGeom>
            <a:solidFill>
              <a:srgbClr val="2D7E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8"/>
            <p:cNvSpPr/>
            <p:nvPr/>
          </p:nvSpPr>
          <p:spPr>
            <a:xfrm>
              <a:off x="4803393" y="3243271"/>
              <a:ext cx="101395" cy="110999"/>
            </a:xfrm>
            <a:custGeom>
              <a:rect b="b" l="l" r="r" t="t"/>
              <a:pathLst>
                <a:path extrusionOk="0" h="6195" w="5659">
                  <a:moveTo>
                    <a:pt x="514" y="1"/>
                  </a:moveTo>
                  <a:cubicBezTo>
                    <a:pt x="349" y="248"/>
                    <a:pt x="226" y="515"/>
                    <a:pt x="165" y="885"/>
                  </a:cubicBezTo>
                  <a:cubicBezTo>
                    <a:pt x="0" y="2037"/>
                    <a:pt x="206" y="3395"/>
                    <a:pt x="494" y="4630"/>
                  </a:cubicBezTo>
                  <a:lnTo>
                    <a:pt x="618" y="4693"/>
                  </a:lnTo>
                  <a:cubicBezTo>
                    <a:pt x="967" y="4898"/>
                    <a:pt x="1317" y="5042"/>
                    <a:pt x="1647" y="5165"/>
                  </a:cubicBezTo>
                  <a:cubicBezTo>
                    <a:pt x="2325" y="5412"/>
                    <a:pt x="2983" y="5577"/>
                    <a:pt x="3622" y="5741"/>
                  </a:cubicBezTo>
                  <a:cubicBezTo>
                    <a:pt x="4300" y="5906"/>
                    <a:pt x="4980" y="6051"/>
                    <a:pt x="5658" y="6194"/>
                  </a:cubicBezTo>
                  <a:cubicBezTo>
                    <a:pt x="5639" y="6174"/>
                    <a:pt x="2840" y="5165"/>
                    <a:pt x="2490" y="4424"/>
                  </a:cubicBezTo>
                  <a:cubicBezTo>
                    <a:pt x="2387" y="4177"/>
                    <a:pt x="2264" y="3746"/>
                    <a:pt x="2160" y="3272"/>
                  </a:cubicBezTo>
                  <a:cubicBezTo>
                    <a:pt x="2017" y="3170"/>
                    <a:pt x="1872" y="3066"/>
                    <a:pt x="1749" y="2984"/>
                  </a:cubicBezTo>
                  <a:cubicBezTo>
                    <a:pt x="1543" y="2800"/>
                    <a:pt x="1647" y="2841"/>
                    <a:pt x="1482" y="2553"/>
                  </a:cubicBezTo>
                  <a:cubicBezTo>
                    <a:pt x="1255" y="2037"/>
                    <a:pt x="1029" y="1441"/>
                    <a:pt x="824" y="844"/>
                  </a:cubicBezTo>
                  <a:cubicBezTo>
                    <a:pt x="720" y="556"/>
                    <a:pt x="618" y="268"/>
                    <a:pt x="514" y="1"/>
                  </a:cubicBezTo>
                  <a:close/>
                </a:path>
              </a:pathLst>
            </a:custGeom>
            <a:solidFill>
              <a:srgbClr val="E19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8"/>
            <p:cNvSpPr/>
            <p:nvPr/>
          </p:nvSpPr>
          <p:spPr>
            <a:xfrm>
              <a:off x="4583994" y="3776787"/>
              <a:ext cx="59397" cy="70559"/>
            </a:xfrm>
            <a:custGeom>
              <a:rect b="b" l="l" r="r" t="t"/>
              <a:pathLst>
                <a:path extrusionOk="0" h="3938" w="3315">
                  <a:moveTo>
                    <a:pt x="1441" y="0"/>
                  </a:moveTo>
                  <a:cubicBezTo>
                    <a:pt x="1441" y="0"/>
                    <a:pt x="969" y="659"/>
                    <a:pt x="865" y="845"/>
                  </a:cubicBezTo>
                  <a:cubicBezTo>
                    <a:pt x="783" y="1050"/>
                    <a:pt x="187" y="1709"/>
                    <a:pt x="1" y="2140"/>
                  </a:cubicBezTo>
                  <a:cubicBezTo>
                    <a:pt x="1" y="2140"/>
                    <a:pt x="1647" y="3704"/>
                    <a:pt x="1957" y="3849"/>
                  </a:cubicBezTo>
                  <a:cubicBezTo>
                    <a:pt x="2088" y="3915"/>
                    <a:pt x="2295" y="3938"/>
                    <a:pt x="2503" y="3938"/>
                  </a:cubicBezTo>
                  <a:cubicBezTo>
                    <a:pt x="2818" y="3938"/>
                    <a:pt x="3137" y="3886"/>
                    <a:pt x="3211" y="3849"/>
                  </a:cubicBezTo>
                  <a:cubicBezTo>
                    <a:pt x="3315" y="3786"/>
                    <a:pt x="3211" y="3375"/>
                    <a:pt x="2799" y="3314"/>
                  </a:cubicBezTo>
                  <a:cubicBezTo>
                    <a:pt x="2409" y="3232"/>
                    <a:pt x="1627" y="2532"/>
                    <a:pt x="1627" y="1852"/>
                  </a:cubicBezTo>
                  <a:cubicBezTo>
                    <a:pt x="1627" y="1317"/>
                    <a:pt x="2182" y="494"/>
                    <a:pt x="2182" y="494"/>
                  </a:cubicBezTo>
                  <a:lnTo>
                    <a:pt x="1441"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8"/>
            <p:cNvSpPr/>
            <p:nvPr/>
          </p:nvSpPr>
          <p:spPr>
            <a:xfrm>
              <a:off x="4603560" y="3352031"/>
              <a:ext cx="192828" cy="439158"/>
            </a:xfrm>
            <a:custGeom>
              <a:rect b="b" l="l" r="r" t="t"/>
              <a:pathLst>
                <a:path extrusionOk="0" h="24510" w="10762">
                  <a:moveTo>
                    <a:pt x="5680" y="1"/>
                  </a:moveTo>
                  <a:cubicBezTo>
                    <a:pt x="5680" y="1"/>
                    <a:pt x="4198" y="3005"/>
                    <a:pt x="4322" y="5372"/>
                  </a:cubicBezTo>
                  <a:cubicBezTo>
                    <a:pt x="4424" y="7718"/>
                    <a:pt x="5145" y="13151"/>
                    <a:pt x="5145" y="13151"/>
                  </a:cubicBezTo>
                  <a:cubicBezTo>
                    <a:pt x="5145" y="13192"/>
                    <a:pt x="5145" y="13192"/>
                    <a:pt x="5123" y="13253"/>
                  </a:cubicBezTo>
                  <a:lnTo>
                    <a:pt x="5041" y="13417"/>
                  </a:lnTo>
                  <a:lnTo>
                    <a:pt x="4857" y="13788"/>
                  </a:lnTo>
                  <a:lnTo>
                    <a:pt x="4177" y="15249"/>
                  </a:lnTo>
                  <a:lnTo>
                    <a:pt x="2777" y="18150"/>
                  </a:lnTo>
                  <a:lnTo>
                    <a:pt x="0" y="23953"/>
                  </a:lnTo>
                  <a:lnTo>
                    <a:pt x="967" y="24509"/>
                  </a:lnTo>
                  <a:lnTo>
                    <a:pt x="4610" y="19200"/>
                  </a:lnTo>
                  <a:lnTo>
                    <a:pt x="6421" y="16545"/>
                  </a:lnTo>
                  <a:lnTo>
                    <a:pt x="7346" y="15228"/>
                  </a:lnTo>
                  <a:lnTo>
                    <a:pt x="7573" y="14879"/>
                  </a:lnTo>
                  <a:lnTo>
                    <a:pt x="7675" y="14714"/>
                  </a:lnTo>
                  <a:cubicBezTo>
                    <a:pt x="7737" y="14652"/>
                    <a:pt x="7798" y="14550"/>
                    <a:pt x="7840" y="14446"/>
                  </a:cubicBezTo>
                  <a:cubicBezTo>
                    <a:pt x="8045" y="14076"/>
                    <a:pt x="8190" y="13664"/>
                    <a:pt x="8273" y="13233"/>
                  </a:cubicBezTo>
                  <a:lnTo>
                    <a:pt x="10762" y="598"/>
                  </a:lnTo>
                  <a:lnTo>
                    <a:pt x="5680"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8"/>
            <p:cNvSpPr/>
            <p:nvPr/>
          </p:nvSpPr>
          <p:spPr>
            <a:xfrm>
              <a:off x="4583994" y="3797429"/>
              <a:ext cx="58286" cy="49918"/>
            </a:xfrm>
            <a:custGeom>
              <a:rect b="b" l="l" r="r" t="t"/>
              <a:pathLst>
                <a:path extrusionOk="0" h="2786" w="3253">
                  <a:moveTo>
                    <a:pt x="659" y="0"/>
                  </a:moveTo>
                  <a:cubicBezTo>
                    <a:pt x="434" y="288"/>
                    <a:pt x="124" y="680"/>
                    <a:pt x="1" y="988"/>
                  </a:cubicBezTo>
                  <a:cubicBezTo>
                    <a:pt x="1" y="988"/>
                    <a:pt x="1647" y="2552"/>
                    <a:pt x="1957" y="2697"/>
                  </a:cubicBezTo>
                  <a:cubicBezTo>
                    <a:pt x="2088" y="2763"/>
                    <a:pt x="2295" y="2786"/>
                    <a:pt x="2503" y="2786"/>
                  </a:cubicBezTo>
                  <a:cubicBezTo>
                    <a:pt x="2818" y="2786"/>
                    <a:pt x="3137" y="2734"/>
                    <a:pt x="3211" y="2697"/>
                  </a:cubicBezTo>
                  <a:cubicBezTo>
                    <a:pt x="3232" y="2676"/>
                    <a:pt x="3252" y="2656"/>
                    <a:pt x="3252" y="2615"/>
                  </a:cubicBezTo>
                  <a:lnTo>
                    <a:pt x="3252" y="2593"/>
                  </a:lnTo>
                  <a:cubicBezTo>
                    <a:pt x="3232" y="2450"/>
                    <a:pt x="3109" y="2203"/>
                    <a:pt x="2799" y="2162"/>
                  </a:cubicBezTo>
                  <a:cubicBezTo>
                    <a:pt x="2574" y="2121"/>
                    <a:pt x="2245" y="1874"/>
                    <a:pt x="1998" y="1564"/>
                  </a:cubicBezTo>
                  <a:cubicBezTo>
                    <a:pt x="1935" y="1545"/>
                    <a:pt x="1894" y="1545"/>
                    <a:pt x="1853" y="1523"/>
                  </a:cubicBezTo>
                  <a:cubicBezTo>
                    <a:pt x="1257" y="1298"/>
                    <a:pt x="742" y="535"/>
                    <a:pt x="824" y="330"/>
                  </a:cubicBezTo>
                  <a:cubicBezTo>
                    <a:pt x="865" y="206"/>
                    <a:pt x="763" y="104"/>
                    <a:pt x="659"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8"/>
            <p:cNvSpPr/>
            <p:nvPr/>
          </p:nvSpPr>
          <p:spPr>
            <a:xfrm>
              <a:off x="4751773" y="3520153"/>
              <a:ext cx="13653" cy="68982"/>
            </a:xfrm>
            <a:custGeom>
              <a:rect b="b" l="l" r="r" t="t"/>
              <a:pathLst>
                <a:path extrusionOk="0" h="3850" w="762">
                  <a:moveTo>
                    <a:pt x="761" y="1"/>
                  </a:moveTo>
                  <a:lnTo>
                    <a:pt x="1" y="3850"/>
                  </a:lnTo>
                  <a:close/>
                </a:path>
              </a:pathLst>
            </a:custGeom>
            <a:solidFill>
              <a:srgbClr val="8E8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8"/>
            <p:cNvSpPr/>
            <p:nvPr/>
          </p:nvSpPr>
          <p:spPr>
            <a:xfrm>
              <a:off x="4680981" y="3394442"/>
              <a:ext cx="84445" cy="205370"/>
            </a:xfrm>
            <a:custGeom>
              <a:rect b="b" l="l" r="r" t="t"/>
              <a:pathLst>
                <a:path extrusionOk="0" h="11462" w="4713">
                  <a:moveTo>
                    <a:pt x="453" y="1"/>
                  </a:moveTo>
                  <a:cubicBezTo>
                    <a:pt x="248" y="700"/>
                    <a:pt x="61" y="1482"/>
                    <a:pt x="1" y="2243"/>
                  </a:cubicBezTo>
                  <a:cubicBezTo>
                    <a:pt x="453" y="3417"/>
                    <a:pt x="1235" y="5124"/>
                    <a:pt x="2325" y="6276"/>
                  </a:cubicBezTo>
                  <a:cubicBezTo>
                    <a:pt x="3436" y="7532"/>
                    <a:pt x="3848" y="9919"/>
                    <a:pt x="3787" y="11462"/>
                  </a:cubicBezTo>
                  <a:cubicBezTo>
                    <a:pt x="3848" y="11256"/>
                    <a:pt x="3910" y="11072"/>
                    <a:pt x="3952" y="10866"/>
                  </a:cubicBezTo>
                  <a:lnTo>
                    <a:pt x="4712" y="7017"/>
                  </a:lnTo>
                  <a:cubicBezTo>
                    <a:pt x="4198" y="6298"/>
                    <a:pt x="3724" y="5535"/>
                    <a:pt x="3436" y="4877"/>
                  </a:cubicBezTo>
                  <a:cubicBezTo>
                    <a:pt x="2881" y="3581"/>
                    <a:pt x="2572" y="1606"/>
                    <a:pt x="2429" y="391"/>
                  </a:cubicBezTo>
                  <a:cubicBezTo>
                    <a:pt x="1543" y="289"/>
                    <a:pt x="865" y="124"/>
                    <a:pt x="453" y="1"/>
                  </a:cubicBezTo>
                  <a:close/>
                </a:path>
              </a:pathLst>
            </a:custGeom>
            <a:solidFill>
              <a:srgbClr val="2A2A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8"/>
            <p:cNvSpPr/>
            <p:nvPr/>
          </p:nvSpPr>
          <p:spPr>
            <a:xfrm>
              <a:off x="4833620" y="3812175"/>
              <a:ext cx="73032" cy="46998"/>
            </a:xfrm>
            <a:custGeom>
              <a:rect b="b" l="l" r="r" t="t"/>
              <a:pathLst>
                <a:path extrusionOk="0" h="2623" w="4076">
                  <a:moveTo>
                    <a:pt x="103" y="1"/>
                  </a:moveTo>
                  <a:cubicBezTo>
                    <a:pt x="103" y="1"/>
                    <a:pt x="62" y="804"/>
                    <a:pt x="103" y="1029"/>
                  </a:cubicBezTo>
                  <a:cubicBezTo>
                    <a:pt x="124" y="1257"/>
                    <a:pt x="1" y="2141"/>
                    <a:pt x="103" y="2615"/>
                  </a:cubicBezTo>
                  <a:cubicBezTo>
                    <a:pt x="171" y="2620"/>
                    <a:pt x="275" y="2623"/>
                    <a:pt x="405" y="2623"/>
                  </a:cubicBezTo>
                  <a:cubicBezTo>
                    <a:pt x="1267" y="2623"/>
                    <a:pt x="3288" y="2511"/>
                    <a:pt x="3664" y="2368"/>
                  </a:cubicBezTo>
                  <a:cubicBezTo>
                    <a:pt x="4075" y="2203"/>
                    <a:pt x="4075" y="2141"/>
                    <a:pt x="3499" y="1750"/>
                  </a:cubicBezTo>
                  <a:cubicBezTo>
                    <a:pt x="2923" y="1359"/>
                    <a:pt x="1976" y="1545"/>
                    <a:pt x="1482" y="1317"/>
                  </a:cubicBezTo>
                  <a:cubicBezTo>
                    <a:pt x="989" y="1092"/>
                    <a:pt x="989" y="1"/>
                    <a:pt x="989"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8"/>
            <p:cNvSpPr/>
            <p:nvPr/>
          </p:nvSpPr>
          <p:spPr>
            <a:xfrm>
              <a:off x="4722639" y="3347606"/>
              <a:ext cx="141584" cy="473076"/>
            </a:xfrm>
            <a:custGeom>
              <a:rect b="b" l="l" r="r" t="t"/>
              <a:pathLst>
                <a:path extrusionOk="0" h="26403" w="7902">
                  <a:moveTo>
                    <a:pt x="4960" y="1"/>
                  </a:moveTo>
                  <a:lnTo>
                    <a:pt x="0" y="1935"/>
                  </a:lnTo>
                  <a:cubicBezTo>
                    <a:pt x="0" y="1935"/>
                    <a:pt x="268" y="5537"/>
                    <a:pt x="1111" y="7491"/>
                  </a:cubicBezTo>
                  <a:cubicBezTo>
                    <a:pt x="1956" y="9447"/>
                    <a:pt x="4404" y="12100"/>
                    <a:pt x="4549" y="12841"/>
                  </a:cubicBezTo>
                  <a:cubicBezTo>
                    <a:pt x="4609" y="13068"/>
                    <a:pt x="4651" y="13315"/>
                    <a:pt x="4713" y="13562"/>
                  </a:cubicBezTo>
                  <a:cubicBezTo>
                    <a:pt x="5103" y="15599"/>
                    <a:pt x="5372" y="17760"/>
                    <a:pt x="5597" y="19920"/>
                  </a:cubicBezTo>
                  <a:cubicBezTo>
                    <a:pt x="5844" y="22060"/>
                    <a:pt x="6050" y="24221"/>
                    <a:pt x="6215" y="26381"/>
                  </a:cubicBezTo>
                  <a:lnTo>
                    <a:pt x="7306" y="26403"/>
                  </a:lnTo>
                  <a:cubicBezTo>
                    <a:pt x="7512" y="24221"/>
                    <a:pt x="7553" y="22040"/>
                    <a:pt x="7676" y="19859"/>
                  </a:cubicBezTo>
                  <a:cubicBezTo>
                    <a:pt x="7800" y="17656"/>
                    <a:pt x="7902" y="15496"/>
                    <a:pt x="7861" y="13211"/>
                  </a:cubicBezTo>
                  <a:cubicBezTo>
                    <a:pt x="7841" y="12635"/>
                    <a:pt x="7820" y="12081"/>
                    <a:pt x="7737" y="11442"/>
                  </a:cubicBezTo>
                  <a:cubicBezTo>
                    <a:pt x="7655" y="10824"/>
                    <a:pt x="7553" y="10270"/>
                    <a:pt x="7449" y="9694"/>
                  </a:cubicBezTo>
                  <a:cubicBezTo>
                    <a:pt x="7224" y="8582"/>
                    <a:pt x="6977" y="7491"/>
                    <a:pt x="6708" y="6421"/>
                  </a:cubicBezTo>
                  <a:cubicBezTo>
                    <a:pt x="6173" y="4261"/>
                    <a:pt x="5597" y="2162"/>
                    <a:pt x="4960" y="1"/>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8"/>
            <p:cNvSpPr/>
            <p:nvPr/>
          </p:nvSpPr>
          <p:spPr>
            <a:xfrm>
              <a:off x="4833979" y="3833085"/>
              <a:ext cx="72673" cy="26088"/>
            </a:xfrm>
            <a:custGeom>
              <a:rect b="b" l="l" r="r" t="t"/>
              <a:pathLst>
                <a:path extrusionOk="0" h="1456" w="4056">
                  <a:moveTo>
                    <a:pt x="195" y="0"/>
                  </a:moveTo>
                  <a:cubicBezTo>
                    <a:pt x="155" y="0"/>
                    <a:pt x="117" y="3"/>
                    <a:pt x="83" y="7"/>
                  </a:cubicBezTo>
                  <a:cubicBezTo>
                    <a:pt x="83" y="337"/>
                    <a:pt x="1" y="1036"/>
                    <a:pt x="83" y="1448"/>
                  </a:cubicBezTo>
                  <a:cubicBezTo>
                    <a:pt x="151" y="1453"/>
                    <a:pt x="255" y="1456"/>
                    <a:pt x="385" y="1456"/>
                  </a:cubicBezTo>
                  <a:cubicBezTo>
                    <a:pt x="1247" y="1456"/>
                    <a:pt x="3268" y="1344"/>
                    <a:pt x="3644" y="1201"/>
                  </a:cubicBezTo>
                  <a:cubicBezTo>
                    <a:pt x="4055" y="1036"/>
                    <a:pt x="4055" y="974"/>
                    <a:pt x="3479" y="583"/>
                  </a:cubicBezTo>
                  <a:cubicBezTo>
                    <a:pt x="3211" y="397"/>
                    <a:pt x="2881" y="356"/>
                    <a:pt x="2552" y="315"/>
                  </a:cubicBezTo>
                  <a:cubicBezTo>
                    <a:pt x="2450" y="378"/>
                    <a:pt x="2368" y="562"/>
                    <a:pt x="2017" y="625"/>
                  </a:cubicBezTo>
                  <a:cubicBezTo>
                    <a:pt x="1954" y="633"/>
                    <a:pt x="1889" y="637"/>
                    <a:pt x="1823" y="637"/>
                  </a:cubicBezTo>
                  <a:cubicBezTo>
                    <a:pt x="1244" y="637"/>
                    <a:pt x="592" y="335"/>
                    <a:pt x="536" y="150"/>
                  </a:cubicBezTo>
                  <a:cubicBezTo>
                    <a:pt x="503" y="37"/>
                    <a:pt x="342" y="0"/>
                    <a:pt x="195"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8"/>
            <p:cNvSpPr/>
            <p:nvPr/>
          </p:nvSpPr>
          <p:spPr>
            <a:xfrm>
              <a:off x="4839873" y="3450489"/>
              <a:ext cx="23615" cy="133485"/>
            </a:xfrm>
            <a:custGeom>
              <a:rect b="b" l="l" r="r" t="t"/>
              <a:pathLst>
                <a:path extrusionOk="0" h="7450" w="1318">
                  <a:moveTo>
                    <a:pt x="1" y="1"/>
                  </a:moveTo>
                  <a:lnTo>
                    <a:pt x="1" y="1"/>
                  </a:lnTo>
                  <a:cubicBezTo>
                    <a:pt x="42" y="226"/>
                    <a:pt x="105" y="453"/>
                    <a:pt x="165" y="679"/>
                  </a:cubicBezTo>
                  <a:cubicBezTo>
                    <a:pt x="434" y="1749"/>
                    <a:pt x="681" y="2840"/>
                    <a:pt x="906" y="3952"/>
                  </a:cubicBezTo>
                  <a:cubicBezTo>
                    <a:pt x="1010" y="4528"/>
                    <a:pt x="1112" y="5082"/>
                    <a:pt x="1194" y="5700"/>
                  </a:cubicBezTo>
                  <a:cubicBezTo>
                    <a:pt x="1277" y="6339"/>
                    <a:pt x="1298" y="6893"/>
                    <a:pt x="1318" y="7450"/>
                  </a:cubicBezTo>
                  <a:cubicBezTo>
                    <a:pt x="1298" y="6893"/>
                    <a:pt x="1277" y="6339"/>
                    <a:pt x="1194" y="5700"/>
                  </a:cubicBezTo>
                  <a:cubicBezTo>
                    <a:pt x="1112" y="5082"/>
                    <a:pt x="1010" y="4528"/>
                    <a:pt x="906" y="3952"/>
                  </a:cubicBezTo>
                  <a:cubicBezTo>
                    <a:pt x="681" y="2840"/>
                    <a:pt x="434" y="1749"/>
                    <a:pt x="165" y="679"/>
                  </a:cubicBezTo>
                  <a:cubicBezTo>
                    <a:pt x="105" y="453"/>
                    <a:pt x="42" y="226"/>
                    <a:pt x="1" y="1"/>
                  </a:cubicBezTo>
                  <a:close/>
                </a:path>
              </a:pathLst>
            </a:custGeom>
            <a:solidFill>
              <a:srgbClr val="AB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8"/>
            <p:cNvSpPr/>
            <p:nvPr/>
          </p:nvSpPr>
          <p:spPr>
            <a:xfrm>
              <a:off x="4724485" y="3397757"/>
              <a:ext cx="139398" cy="245954"/>
            </a:xfrm>
            <a:custGeom>
              <a:rect b="b" l="l" r="r" t="t"/>
              <a:pathLst>
                <a:path extrusionOk="0" h="13727" w="7780">
                  <a:moveTo>
                    <a:pt x="5063" y="0"/>
                  </a:moveTo>
                  <a:cubicBezTo>
                    <a:pt x="4301" y="145"/>
                    <a:pt x="3170" y="310"/>
                    <a:pt x="1812" y="310"/>
                  </a:cubicBezTo>
                  <a:lnTo>
                    <a:pt x="1543" y="310"/>
                  </a:lnTo>
                  <a:cubicBezTo>
                    <a:pt x="988" y="310"/>
                    <a:pt x="473" y="269"/>
                    <a:pt x="1" y="206"/>
                  </a:cubicBezTo>
                  <a:lnTo>
                    <a:pt x="1" y="206"/>
                  </a:lnTo>
                  <a:cubicBezTo>
                    <a:pt x="42" y="598"/>
                    <a:pt x="103" y="1070"/>
                    <a:pt x="185" y="1564"/>
                  </a:cubicBezTo>
                  <a:cubicBezTo>
                    <a:pt x="1606" y="2099"/>
                    <a:pt x="4918" y="2963"/>
                    <a:pt x="6153" y="5742"/>
                  </a:cubicBezTo>
                  <a:cubicBezTo>
                    <a:pt x="7080" y="8500"/>
                    <a:pt x="7717" y="13664"/>
                    <a:pt x="7738" y="13726"/>
                  </a:cubicBezTo>
                  <a:cubicBezTo>
                    <a:pt x="7758" y="12635"/>
                    <a:pt x="7779" y="11545"/>
                    <a:pt x="7758" y="10412"/>
                  </a:cubicBezTo>
                  <a:lnTo>
                    <a:pt x="7758" y="10393"/>
                  </a:lnTo>
                  <a:cubicBezTo>
                    <a:pt x="7738" y="9836"/>
                    <a:pt x="7717" y="9282"/>
                    <a:pt x="7634" y="8643"/>
                  </a:cubicBezTo>
                  <a:cubicBezTo>
                    <a:pt x="7552" y="8025"/>
                    <a:pt x="7450" y="7471"/>
                    <a:pt x="7346" y="6895"/>
                  </a:cubicBezTo>
                  <a:cubicBezTo>
                    <a:pt x="7121" y="5783"/>
                    <a:pt x="6874" y="4692"/>
                    <a:pt x="6605" y="3622"/>
                  </a:cubicBezTo>
                  <a:cubicBezTo>
                    <a:pt x="6545" y="3396"/>
                    <a:pt x="6482" y="3169"/>
                    <a:pt x="6441" y="2944"/>
                  </a:cubicBezTo>
                  <a:cubicBezTo>
                    <a:pt x="6235" y="2181"/>
                    <a:pt x="6029" y="1399"/>
                    <a:pt x="5823" y="639"/>
                  </a:cubicBezTo>
                  <a:cubicBezTo>
                    <a:pt x="5577" y="412"/>
                    <a:pt x="5310" y="206"/>
                    <a:pt x="5063" y="0"/>
                  </a:cubicBezTo>
                  <a:close/>
                </a:path>
              </a:pathLst>
            </a:custGeom>
            <a:solidFill>
              <a:srgbClr val="4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8"/>
            <p:cNvSpPr/>
            <p:nvPr/>
          </p:nvSpPr>
          <p:spPr>
            <a:xfrm>
              <a:off x="4708270" y="3024138"/>
              <a:ext cx="110623" cy="101019"/>
            </a:xfrm>
            <a:custGeom>
              <a:rect b="b" l="l" r="r" t="t"/>
              <a:pathLst>
                <a:path extrusionOk="0" h="5638" w="6174">
                  <a:moveTo>
                    <a:pt x="3306" y="1"/>
                  </a:moveTo>
                  <a:cubicBezTo>
                    <a:pt x="2981" y="1"/>
                    <a:pt x="2647" y="61"/>
                    <a:pt x="2325" y="192"/>
                  </a:cubicBezTo>
                  <a:cubicBezTo>
                    <a:pt x="967" y="768"/>
                    <a:pt x="0" y="3424"/>
                    <a:pt x="1749" y="4617"/>
                  </a:cubicBezTo>
                  <a:cubicBezTo>
                    <a:pt x="2733" y="5300"/>
                    <a:pt x="3678" y="5637"/>
                    <a:pt x="4412" y="5637"/>
                  </a:cubicBezTo>
                  <a:cubicBezTo>
                    <a:pt x="4982" y="5637"/>
                    <a:pt x="5424" y="5433"/>
                    <a:pt x="5658" y="5029"/>
                  </a:cubicBezTo>
                  <a:cubicBezTo>
                    <a:pt x="6174" y="4102"/>
                    <a:pt x="5515" y="1613"/>
                    <a:pt x="5494" y="1468"/>
                  </a:cubicBezTo>
                  <a:cubicBezTo>
                    <a:pt x="5305" y="620"/>
                    <a:pt x="4351" y="1"/>
                    <a:pt x="3306"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8"/>
            <p:cNvSpPr/>
            <p:nvPr/>
          </p:nvSpPr>
          <p:spPr>
            <a:xfrm>
              <a:off x="4735898" y="3104086"/>
              <a:ext cx="46478" cy="51405"/>
            </a:xfrm>
            <a:custGeom>
              <a:rect b="b" l="l" r="r" t="t"/>
              <a:pathLst>
                <a:path extrusionOk="0" h="2869" w="2594">
                  <a:moveTo>
                    <a:pt x="1591" y="0"/>
                  </a:moveTo>
                  <a:cubicBezTo>
                    <a:pt x="1206" y="0"/>
                    <a:pt x="845" y="238"/>
                    <a:pt x="845" y="238"/>
                  </a:cubicBezTo>
                  <a:cubicBezTo>
                    <a:pt x="845" y="238"/>
                    <a:pt x="495" y="2090"/>
                    <a:pt x="1" y="2809"/>
                  </a:cubicBezTo>
                  <a:cubicBezTo>
                    <a:pt x="411" y="2829"/>
                    <a:pt x="874" y="2868"/>
                    <a:pt x="1282" y="2868"/>
                  </a:cubicBezTo>
                  <a:cubicBezTo>
                    <a:pt x="1714" y="2868"/>
                    <a:pt x="2085" y="2824"/>
                    <a:pt x="2264" y="2666"/>
                  </a:cubicBezTo>
                  <a:cubicBezTo>
                    <a:pt x="2594" y="2378"/>
                    <a:pt x="1935" y="1204"/>
                    <a:pt x="2059" y="155"/>
                  </a:cubicBezTo>
                  <a:cubicBezTo>
                    <a:pt x="1914" y="41"/>
                    <a:pt x="1751" y="0"/>
                    <a:pt x="1591"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8"/>
            <p:cNvSpPr/>
            <p:nvPr/>
          </p:nvSpPr>
          <p:spPr>
            <a:xfrm>
              <a:off x="4680981" y="3136016"/>
              <a:ext cx="153750" cy="267329"/>
            </a:xfrm>
            <a:custGeom>
              <a:rect b="b" l="l" r="r" t="t"/>
              <a:pathLst>
                <a:path extrusionOk="0" h="14920" w="8581">
                  <a:moveTo>
                    <a:pt x="4459" y="0"/>
                  </a:moveTo>
                  <a:cubicBezTo>
                    <a:pt x="3850" y="0"/>
                    <a:pt x="3215" y="194"/>
                    <a:pt x="2593" y="410"/>
                  </a:cubicBezTo>
                  <a:cubicBezTo>
                    <a:pt x="2141" y="554"/>
                    <a:pt x="1831" y="884"/>
                    <a:pt x="1584" y="1315"/>
                  </a:cubicBezTo>
                  <a:cubicBezTo>
                    <a:pt x="1194" y="2036"/>
                    <a:pt x="1071" y="3024"/>
                    <a:pt x="1132" y="3723"/>
                  </a:cubicBezTo>
                  <a:cubicBezTo>
                    <a:pt x="1318" y="5287"/>
                    <a:pt x="1564" y="6953"/>
                    <a:pt x="1296" y="8517"/>
                  </a:cubicBezTo>
                  <a:cubicBezTo>
                    <a:pt x="865" y="11090"/>
                    <a:pt x="1" y="14279"/>
                    <a:pt x="1" y="14279"/>
                  </a:cubicBezTo>
                  <a:cubicBezTo>
                    <a:pt x="1" y="14279"/>
                    <a:pt x="1564" y="14877"/>
                    <a:pt x="3971" y="14918"/>
                  </a:cubicBezTo>
                  <a:cubicBezTo>
                    <a:pt x="4057" y="14919"/>
                    <a:pt x="4141" y="14920"/>
                    <a:pt x="4225" y="14920"/>
                  </a:cubicBezTo>
                  <a:cubicBezTo>
                    <a:pt x="6824" y="14920"/>
                    <a:pt x="8581" y="14320"/>
                    <a:pt x="8581" y="14320"/>
                  </a:cubicBezTo>
                  <a:cubicBezTo>
                    <a:pt x="8581" y="14320"/>
                    <a:pt x="6585" y="9938"/>
                    <a:pt x="6997" y="6871"/>
                  </a:cubicBezTo>
                  <a:cubicBezTo>
                    <a:pt x="7181" y="5677"/>
                    <a:pt x="8191" y="5411"/>
                    <a:pt x="8334" y="4258"/>
                  </a:cubicBezTo>
                  <a:cubicBezTo>
                    <a:pt x="8540" y="2530"/>
                    <a:pt x="7305" y="1438"/>
                    <a:pt x="5721" y="368"/>
                  </a:cubicBezTo>
                  <a:cubicBezTo>
                    <a:pt x="5324" y="101"/>
                    <a:pt x="4899" y="0"/>
                    <a:pt x="4459"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8"/>
            <p:cNvSpPr/>
            <p:nvPr/>
          </p:nvSpPr>
          <p:spPr>
            <a:xfrm>
              <a:off x="4704238" y="3276078"/>
              <a:ext cx="1451" cy="12363"/>
            </a:xfrm>
            <a:custGeom>
              <a:rect b="b" l="l" r="r" t="t"/>
              <a:pathLst>
                <a:path extrusionOk="0" h="690" w="81">
                  <a:moveTo>
                    <a:pt x="80" y="1"/>
                  </a:moveTo>
                  <a:cubicBezTo>
                    <a:pt x="61" y="244"/>
                    <a:pt x="40" y="468"/>
                    <a:pt x="0" y="690"/>
                  </a:cubicBezTo>
                  <a:lnTo>
                    <a:pt x="0" y="690"/>
                  </a:lnTo>
                  <a:cubicBezTo>
                    <a:pt x="40" y="468"/>
                    <a:pt x="61" y="244"/>
                    <a:pt x="80" y="22"/>
                  </a:cubicBezTo>
                  <a:lnTo>
                    <a:pt x="80" y="1"/>
                  </a:lnTo>
                  <a:close/>
                </a:path>
              </a:pathLst>
            </a:custGeom>
            <a:solidFill>
              <a:srgbClr val="466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8"/>
            <p:cNvSpPr/>
            <p:nvPr/>
          </p:nvSpPr>
          <p:spPr>
            <a:xfrm>
              <a:off x="4680981" y="3276454"/>
              <a:ext cx="134220" cy="126856"/>
            </a:xfrm>
            <a:custGeom>
              <a:rect b="b" l="l" r="r" t="t"/>
              <a:pathLst>
                <a:path extrusionOk="0" h="7080" w="7491">
                  <a:moveTo>
                    <a:pt x="1378" y="1"/>
                  </a:moveTo>
                  <a:cubicBezTo>
                    <a:pt x="1359" y="226"/>
                    <a:pt x="1337" y="454"/>
                    <a:pt x="1296" y="679"/>
                  </a:cubicBezTo>
                  <a:cubicBezTo>
                    <a:pt x="865" y="3252"/>
                    <a:pt x="1" y="6441"/>
                    <a:pt x="1" y="6441"/>
                  </a:cubicBezTo>
                  <a:cubicBezTo>
                    <a:pt x="1" y="6441"/>
                    <a:pt x="1564" y="7039"/>
                    <a:pt x="3971" y="7080"/>
                  </a:cubicBezTo>
                  <a:lnTo>
                    <a:pt x="4240" y="7080"/>
                  </a:lnTo>
                  <a:cubicBezTo>
                    <a:pt x="5598" y="7080"/>
                    <a:pt x="6729" y="6915"/>
                    <a:pt x="7491" y="6770"/>
                  </a:cubicBezTo>
                  <a:cubicBezTo>
                    <a:pt x="7305" y="6606"/>
                    <a:pt x="7099" y="6441"/>
                    <a:pt x="6915" y="6276"/>
                  </a:cubicBezTo>
                  <a:cubicBezTo>
                    <a:pt x="6380" y="5804"/>
                    <a:pt x="5823" y="5310"/>
                    <a:pt x="5310" y="4775"/>
                  </a:cubicBezTo>
                  <a:lnTo>
                    <a:pt x="5288" y="4775"/>
                  </a:lnTo>
                  <a:cubicBezTo>
                    <a:pt x="5288" y="4775"/>
                    <a:pt x="5288" y="4754"/>
                    <a:pt x="5268" y="4754"/>
                  </a:cubicBezTo>
                  <a:cubicBezTo>
                    <a:pt x="5268" y="4734"/>
                    <a:pt x="5247" y="4734"/>
                    <a:pt x="5247" y="4712"/>
                  </a:cubicBezTo>
                  <a:cubicBezTo>
                    <a:pt x="5227" y="4712"/>
                    <a:pt x="5227" y="4712"/>
                    <a:pt x="5227" y="4693"/>
                  </a:cubicBezTo>
                  <a:lnTo>
                    <a:pt x="5206" y="4693"/>
                  </a:lnTo>
                  <a:lnTo>
                    <a:pt x="5186" y="4671"/>
                  </a:lnTo>
                  <a:lnTo>
                    <a:pt x="5145" y="4630"/>
                  </a:lnTo>
                  <a:lnTo>
                    <a:pt x="5145" y="4610"/>
                  </a:lnTo>
                  <a:lnTo>
                    <a:pt x="5124" y="4610"/>
                  </a:lnTo>
                  <a:lnTo>
                    <a:pt x="5124" y="4589"/>
                  </a:lnTo>
                  <a:cubicBezTo>
                    <a:pt x="4959" y="4446"/>
                    <a:pt x="4816" y="4301"/>
                    <a:pt x="4671" y="4136"/>
                  </a:cubicBezTo>
                  <a:cubicBezTo>
                    <a:pt x="2717" y="3088"/>
                    <a:pt x="1790" y="1420"/>
                    <a:pt x="1378" y="1"/>
                  </a:cubicBezTo>
                  <a:close/>
                </a:path>
              </a:pathLst>
            </a:custGeom>
            <a:solidFill>
              <a:srgbClr val="E83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8"/>
            <p:cNvSpPr/>
            <p:nvPr/>
          </p:nvSpPr>
          <p:spPr>
            <a:xfrm>
              <a:off x="4825127" y="3368247"/>
              <a:ext cx="412" cy="770"/>
            </a:xfrm>
            <a:custGeom>
              <a:rect b="b" l="l" r="r" t="t"/>
              <a:pathLst>
                <a:path extrusionOk="0" h="43" w="23">
                  <a:moveTo>
                    <a:pt x="1" y="1"/>
                  </a:moveTo>
                  <a:lnTo>
                    <a:pt x="1" y="42"/>
                  </a:lnTo>
                  <a:lnTo>
                    <a:pt x="22" y="42"/>
                  </a:lnTo>
                  <a:cubicBezTo>
                    <a:pt x="1" y="42"/>
                    <a:pt x="1" y="22"/>
                    <a:pt x="1" y="1"/>
                  </a:cubicBezTo>
                  <a:close/>
                </a:path>
              </a:pathLst>
            </a:custGeom>
            <a:solidFill>
              <a:srgbClr val="466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8"/>
            <p:cNvSpPr/>
            <p:nvPr/>
          </p:nvSpPr>
          <p:spPr>
            <a:xfrm>
              <a:off x="4824393" y="3368247"/>
              <a:ext cx="753" cy="770"/>
            </a:xfrm>
            <a:custGeom>
              <a:rect b="b" l="l" r="r" t="t"/>
              <a:pathLst>
                <a:path extrusionOk="0" h="43" w="42">
                  <a:moveTo>
                    <a:pt x="1" y="1"/>
                  </a:moveTo>
                  <a:cubicBezTo>
                    <a:pt x="22" y="22"/>
                    <a:pt x="42" y="22"/>
                    <a:pt x="42" y="42"/>
                  </a:cubicBezTo>
                  <a:lnTo>
                    <a:pt x="42" y="1"/>
                  </a:lnTo>
                  <a:close/>
                </a:path>
              </a:pathLst>
            </a:custGeom>
            <a:solidFill>
              <a:srgbClr val="E83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8"/>
            <p:cNvSpPr/>
            <p:nvPr/>
          </p:nvSpPr>
          <p:spPr>
            <a:xfrm>
              <a:off x="4722657" y="3168035"/>
              <a:ext cx="200568" cy="288973"/>
            </a:xfrm>
            <a:custGeom>
              <a:rect b="b" l="l" r="r" t="t"/>
              <a:pathLst>
                <a:path extrusionOk="0" h="16128" w="11194">
                  <a:moveTo>
                    <a:pt x="1781" y="1"/>
                  </a:moveTo>
                  <a:cubicBezTo>
                    <a:pt x="785" y="1"/>
                    <a:pt x="1" y="848"/>
                    <a:pt x="81" y="1833"/>
                  </a:cubicBezTo>
                  <a:cubicBezTo>
                    <a:pt x="144" y="2656"/>
                    <a:pt x="205" y="3500"/>
                    <a:pt x="309" y="4323"/>
                  </a:cubicBezTo>
                  <a:cubicBezTo>
                    <a:pt x="391" y="5064"/>
                    <a:pt x="473" y="5805"/>
                    <a:pt x="616" y="6546"/>
                  </a:cubicBezTo>
                  <a:cubicBezTo>
                    <a:pt x="679" y="6936"/>
                    <a:pt x="761" y="7306"/>
                    <a:pt x="863" y="7718"/>
                  </a:cubicBezTo>
                  <a:cubicBezTo>
                    <a:pt x="926" y="7945"/>
                    <a:pt x="967" y="8129"/>
                    <a:pt x="1090" y="8398"/>
                  </a:cubicBezTo>
                  <a:cubicBezTo>
                    <a:pt x="1151" y="8521"/>
                    <a:pt x="1193" y="8645"/>
                    <a:pt x="1255" y="8768"/>
                  </a:cubicBezTo>
                  <a:lnTo>
                    <a:pt x="1439" y="9035"/>
                  </a:lnTo>
                  <a:cubicBezTo>
                    <a:pt x="1933" y="9756"/>
                    <a:pt x="2449" y="10311"/>
                    <a:pt x="2984" y="10826"/>
                  </a:cubicBezTo>
                  <a:cubicBezTo>
                    <a:pt x="3497" y="11361"/>
                    <a:pt x="4054" y="11855"/>
                    <a:pt x="4589" y="12327"/>
                  </a:cubicBezTo>
                  <a:cubicBezTo>
                    <a:pt x="5700" y="13295"/>
                    <a:pt x="6831" y="14179"/>
                    <a:pt x="7983" y="15044"/>
                  </a:cubicBezTo>
                  <a:cubicBezTo>
                    <a:pt x="8493" y="15979"/>
                    <a:pt x="9130" y="16127"/>
                    <a:pt x="9777" y="16127"/>
                  </a:cubicBezTo>
                  <a:cubicBezTo>
                    <a:pt x="9913" y="16127"/>
                    <a:pt x="10050" y="16121"/>
                    <a:pt x="10186" y="16114"/>
                  </a:cubicBezTo>
                  <a:cubicBezTo>
                    <a:pt x="10968" y="16072"/>
                    <a:pt x="11193" y="15641"/>
                    <a:pt x="10762" y="15579"/>
                  </a:cubicBezTo>
                  <a:cubicBezTo>
                    <a:pt x="10329" y="15537"/>
                    <a:pt x="9445" y="15126"/>
                    <a:pt x="9445" y="15126"/>
                  </a:cubicBezTo>
                  <a:lnTo>
                    <a:pt x="9445" y="15126"/>
                  </a:lnTo>
                  <a:cubicBezTo>
                    <a:pt x="9445" y="15126"/>
                    <a:pt x="9811" y="15172"/>
                    <a:pt x="10097" y="15172"/>
                  </a:cubicBezTo>
                  <a:cubicBezTo>
                    <a:pt x="10240" y="15172"/>
                    <a:pt x="10364" y="15160"/>
                    <a:pt x="10411" y="15126"/>
                  </a:cubicBezTo>
                  <a:cubicBezTo>
                    <a:pt x="10556" y="15024"/>
                    <a:pt x="10123" y="14942"/>
                    <a:pt x="9753" y="14838"/>
                  </a:cubicBezTo>
                  <a:cubicBezTo>
                    <a:pt x="9363" y="14736"/>
                    <a:pt x="8559" y="14406"/>
                    <a:pt x="8559" y="14406"/>
                  </a:cubicBezTo>
                  <a:cubicBezTo>
                    <a:pt x="7572" y="13378"/>
                    <a:pt x="6625" y="12308"/>
                    <a:pt x="5720" y="11216"/>
                  </a:cubicBezTo>
                  <a:cubicBezTo>
                    <a:pt x="5288" y="10681"/>
                    <a:pt x="4855" y="10126"/>
                    <a:pt x="4444" y="9570"/>
                  </a:cubicBezTo>
                  <a:cubicBezTo>
                    <a:pt x="4054" y="9015"/>
                    <a:pt x="3662" y="8439"/>
                    <a:pt x="3436" y="7924"/>
                  </a:cubicBezTo>
                  <a:lnTo>
                    <a:pt x="3354" y="7739"/>
                  </a:lnTo>
                  <a:cubicBezTo>
                    <a:pt x="3354" y="7677"/>
                    <a:pt x="3354" y="7657"/>
                    <a:pt x="3333" y="7594"/>
                  </a:cubicBezTo>
                  <a:cubicBezTo>
                    <a:pt x="3313" y="7553"/>
                    <a:pt x="3291" y="7389"/>
                    <a:pt x="3291" y="7245"/>
                  </a:cubicBezTo>
                  <a:cubicBezTo>
                    <a:pt x="3272" y="6957"/>
                    <a:pt x="3250" y="6628"/>
                    <a:pt x="3250" y="6299"/>
                  </a:cubicBezTo>
                  <a:cubicBezTo>
                    <a:pt x="3250" y="5619"/>
                    <a:pt x="3272" y="4941"/>
                    <a:pt x="3313" y="4241"/>
                  </a:cubicBezTo>
                  <a:cubicBezTo>
                    <a:pt x="3354" y="3459"/>
                    <a:pt x="3415" y="2656"/>
                    <a:pt x="3497" y="1874"/>
                  </a:cubicBezTo>
                  <a:cubicBezTo>
                    <a:pt x="3580" y="886"/>
                    <a:pt x="2839" y="43"/>
                    <a:pt x="1851" y="2"/>
                  </a:cubicBezTo>
                  <a:cubicBezTo>
                    <a:pt x="1827" y="1"/>
                    <a:pt x="1804" y="1"/>
                    <a:pt x="1781"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8"/>
            <p:cNvSpPr/>
            <p:nvPr/>
          </p:nvSpPr>
          <p:spPr>
            <a:xfrm>
              <a:off x="4738120" y="3306305"/>
              <a:ext cx="26554" cy="44274"/>
            </a:xfrm>
            <a:custGeom>
              <a:rect b="b" l="l" r="r" t="t"/>
              <a:pathLst>
                <a:path extrusionOk="0" h="2471" w="1482">
                  <a:moveTo>
                    <a:pt x="659" y="1441"/>
                  </a:moveTo>
                  <a:cubicBezTo>
                    <a:pt x="927" y="1812"/>
                    <a:pt x="1194" y="2162"/>
                    <a:pt x="1482" y="2470"/>
                  </a:cubicBezTo>
                  <a:lnTo>
                    <a:pt x="1482" y="2470"/>
                  </a:lnTo>
                  <a:cubicBezTo>
                    <a:pt x="1194" y="2162"/>
                    <a:pt x="927" y="1812"/>
                    <a:pt x="659" y="1441"/>
                  </a:cubicBezTo>
                  <a:close/>
                  <a:moveTo>
                    <a:pt x="598" y="1359"/>
                  </a:moveTo>
                  <a:lnTo>
                    <a:pt x="639" y="1400"/>
                  </a:lnTo>
                  <a:lnTo>
                    <a:pt x="598" y="1359"/>
                  </a:lnTo>
                  <a:close/>
                  <a:moveTo>
                    <a:pt x="0" y="1"/>
                  </a:moveTo>
                  <a:cubicBezTo>
                    <a:pt x="63" y="207"/>
                    <a:pt x="104" y="393"/>
                    <a:pt x="206" y="659"/>
                  </a:cubicBezTo>
                  <a:cubicBezTo>
                    <a:pt x="104" y="393"/>
                    <a:pt x="63" y="207"/>
                    <a:pt x="0" y="1"/>
                  </a:cubicBezTo>
                  <a:close/>
                </a:path>
              </a:pathLst>
            </a:custGeom>
            <a:solidFill>
              <a:srgbClr val="E44D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8"/>
            <p:cNvSpPr/>
            <p:nvPr/>
          </p:nvSpPr>
          <p:spPr>
            <a:xfrm>
              <a:off x="4764656" y="3350562"/>
              <a:ext cx="11467" cy="11449"/>
            </a:xfrm>
            <a:custGeom>
              <a:rect b="b" l="l" r="r" t="t"/>
              <a:pathLst>
                <a:path extrusionOk="0" h="639" w="640">
                  <a:moveTo>
                    <a:pt x="618" y="639"/>
                  </a:moveTo>
                  <a:lnTo>
                    <a:pt x="640" y="639"/>
                  </a:lnTo>
                  <a:lnTo>
                    <a:pt x="618" y="639"/>
                  </a:lnTo>
                  <a:close/>
                  <a:moveTo>
                    <a:pt x="598" y="618"/>
                  </a:moveTo>
                  <a:lnTo>
                    <a:pt x="598" y="618"/>
                  </a:lnTo>
                  <a:lnTo>
                    <a:pt x="598" y="618"/>
                  </a:lnTo>
                  <a:close/>
                  <a:moveTo>
                    <a:pt x="557" y="557"/>
                  </a:moveTo>
                  <a:cubicBezTo>
                    <a:pt x="557" y="576"/>
                    <a:pt x="557" y="576"/>
                    <a:pt x="577" y="576"/>
                  </a:cubicBezTo>
                  <a:cubicBezTo>
                    <a:pt x="557" y="576"/>
                    <a:pt x="557" y="576"/>
                    <a:pt x="557" y="557"/>
                  </a:cubicBezTo>
                  <a:close/>
                  <a:moveTo>
                    <a:pt x="536" y="557"/>
                  </a:moveTo>
                  <a:lnTo>
                    <a:pt x="536" y="557"/>
                  </a:lnTo>
                  <a:lnTo>
                    <a:pt x="536" y="557"/>
                  </a:lnTo>
                  <a:close/>
                  <a:moveTo>
                    <a:pt x="475" y="494"/>
                  </a:moveTo>
                  <a:lnTo>
                    <a:pt x="516" y="535"/>
                  </a:lnTo>
                  <a:lnTo>
                    <a:pt x="475" y="494"/>
                  </a:lnTo>
                  <a:close/>
                  <a:moveTo>
                    <a:pt x="454" y="474"/>
                  </a:moveTo>
                  <a:lnTo>
                    <a:pt x="475" y="474"/>
                  </a:lnTo>
                  <a:lnTo>
                    <a:pt x="454" y="474"/>
                  </a:lnTo>
                  <a:close/>
                  <a:moveTo>
                    <a:pt x="1" y="0"/>
                  </a:moveTo>
                  <a:cubicBezTo>
                    <a:pt x="146" y="165"/>
                    <a:pt x="289" y="310"/>
                    <a:pt x="454" y="453"/>
                  </a:cubicBezTo>
                  <a:cubicBezTo>
                    <a:pt x="289" y="310"/>
                    <a:pt x="146" y="165"/>
                    <a:pt x="1" y="0"/>
                  </a:cubicBezTo>
                  <a:close/>
                </a:path>
              </a:pathLst>
            </a:custGeom>
            <a:solidFill>
              <a:srgbClr val="E13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8"/>
            <p:cNvSpPr/>
            <p:nvPr/>
          </p:nvSpPr>
          <p:spPr>
            <a:xfrm>
              <a:off x="4723750" y="3171744"/>
              <a:ext cx="59755" cy="190266"/>
            </a:xfrm>
            <a:custGeom>
              <a:rect b="b" l="l" r="r" t="t"/>
              <a:pathLst>
                <a:path extrusionOk="0" h="10619" w="3335">
                  <a:moveTo>
                    <a:pt x="2552" y="1"/>
                  </a:moveTo>
                  <a:cubicBezTo>
                    <a:pt x="2552" y="21"/>
                    <a:pt x="2531" y="21"/>
                    <a:pt x="2511" y="42"/>
                  </a:cubicBezTo>
                  <a:cubicBezTo>
                    <a:pt x="2511" y="42"/>
                    <a:pt x="2490" y="42"/>
                    <a:pt x="2490" y="62"/>
                  </a:cubicBezTo>
                  <a:lnTo>
                    <a:pt x="2449" y="62"/>
                  </a:lnTo>
                  <a:cubicBezTo>
                    <a:pt x="1790" y="473"/>
                    <a:pt x="1008" y="638"/>
                    <a:pt x="248" y="659"/>
                  </a:cubicBezTo>
                  <a:cubicBezTo>
                    <a:pt x="83" y="926"/>
                    <a:pt x="1" y="1277"/>
                    <a:pt x="20" y="1626"/>
                  </a:cubicBezTo>
                  <a:cubicBezTo>
                    <a:pt x="83" y="2449"/>
                    <a:pt x="144" y="3293"/>
                    <a:pt x="248" y="4116"/>
                  </a:cubicBezTo>
                  <a:cubicBezTo>
                    <a:pt x="330" y="4857"/>
                    <a:pt x="412" y="5598"/>
                    <a:pt x="555" y="6339"/>
                  </a:cubicBezTo>
                  <a:cubicBezTo>
                    <a:pt x="618" y="6729"/>
                    <a:pt x="700" y="7099"/>
                    <a:pt x="802" y="7511"/>
                  </a:cubicBezTo>
                  <a:cubicBezTo>
                    <a:pt x="865" y="7717"/>
                    <a:pt x="906" y="7903"/>
                    <a:pt x="1008" y="8169"/>
                  </a:cubicBezTo>
                  <a:cubicBezTo>
                    <a:pt x="1029" y="8169"/>
                    <a:pt x="1029" y="8191"/>
                    <a:pt x="1029" y="8191"/>
                  </a:cubicBezTo>
                  <a:cubicBezTo>
                    <a:pt x="1090" y="8314"/>
                    <a:pt x="1132" y="8438"/>
                    <a:pt x="1194" y="8561"/>
                  </a:cubicBezTo>
                  <a:lnTo>
                    <a:pt x="1378" y="8828"/>
                  </a:lnTo>
                  <a:cubicBezTo>
                    <a:pt x="1378" y="8849"/>
                    <a:pt x="1400" y="8849"/>
                    <a:pt x="1400" y="8869"/>
                  </a:cubicBezTo>
                  <a:lnTo>
                    <a:pt x="1441" y="8910"/>
                  </a:lnTo>
                  <a:cubicBezTo>
                    <a:pt x="1441" y="8932"/>
                    <a:pt x="1441" y="8932"/>
                    <a:pt x="1461" y="8951"/>
                  </a:cubicBezTo>
                  <a:cubicBezTo>
                    <a:pt x="1729" y="9322"/>
                    <a:pt x="1996" y="9672"/>
                    <a:pt x="2284" y="9980"/>
                  </a:cubicBezTo>
                  <a:cubicBezTo>
                    <a:pt x="2429" y="10145"/>
                    <a:pt x="2572" y="10290"/>
                    <a:pt x="2737" y="10433"/>
                  </a:cubicBezTo>
                  <a:lnTo>
                    <a:pt x="2737" y="10454"/>
                  </a:lnTo>
                  <a:lnTo>
                    <a:pt x="2758" y="10454"/>
                  </a:lnTo>
                  <a:lnTo>
                    <a:pt x="2758" y="10474"/>
                  </a:lnTo>
                  <a:lnTo>
                    <a:pt x="2799" y="10515"/>
                  </a:lnTo>
                  <a:lnTo>
                    <a:pt x="2819" y="10537"/>
                  </a:lnTo>
                  <a:lnTo>
                    <a:pt x="2840" y="10537"/>
                  </a:lnTo>
                  <a:cubicBezTo>
                    <a:pt x="2840" y="10556"/>
                    <a:pt x="2840" y="10556"/>
                    <a:pt x="2860" y="10556"/>
                  </a:cubicBezTo>
                  <a:cubicBezTo>
                    <a:pt x="2860" y="10578"/>
                    <a:pt x="2881" y="10578"/>
                    <a:pt x="2881" y="10598"/>
                  </a:cubicBezTo>
                  <a:cubicBezTo>
                    <a:pt x="2901" y="10598"/>
                    <a:pt x="2901" y="10619"/>
                    <a:pt x="2901" y="10619"/>
                  </a:cubicBezTo>
                  <a:lnTo>
                    <a:pt x="2923" y="10619"/>
                  </a:lnTo>
                  <a:cubicBezTo>
                    <a:pt x="2017" y="9322"/>
                    <a:pt x="1378" y="7080"/>
                    <a:pt x="1420" y="4651"/>
                  </a:cubicBezTo>
                  <a:cubicBezTo>
                    <a:pt x="1441" y="2902"/>
                    <a:pt x="2654" y="1565"/>
                    <a:pt x="3334" y="947"/>
                  </a:cubicBezTo>
                  <a:cubicBezTo>
                    <a:pt x="3189" y="556"/>
                    <a:pt x="2923" y="207"/>
                    <a:pt x="2552" y="1"/>
                  </a:cubicBezTo>
                  <a:close/>
                </a:path>
              </a:pathLst>
            </a:custGeom>
            <a:solidFill>
              <a:srgbClr val="E19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8"/>
            <p:cNvSpPr/>
            <p:nvPr/>
          </p:nvSpPr>
          <p:spPr>
            <a:xfrm>
              <a:off x="4662168" y="3000988"/>
              <a:ext cx="158552" cy="182454"/>
            </a:xfrm>
            <a:custGeom>
              <a:rect b="b" l="l" r="r" t="t"/>
              <a:pathLst>
                <a:path extrusionOk="0" h="10183" w="8849">
                  <a:moveTo>
                    <a:pt x="5233" y="1"/>
                  </a:moveTo>
                  <a:cubicBezTo>
                    <a:pt x="4866" y="1"/>
                    <a:pt x="4491" y="36"/>
                    <a:pt x="4116" y="106"/>
                  </a:cubicBezTo>
                  <a:cubicBezTo>
                    <a:pt x="2758" y="373"/>
                    <a:pt x="2079" y="1547"/>
                    <a:pt x="1935" y="2823"/>
                  </a:cubicBezTo>
                  <a:cubicBezTo>
                    <a:pt x="1852" y="3481"/>
                    <a:pt x="1956" y="4140"/>
                    <a:pt x="1874" y="4777"/>
                  </a:cubicBezTo>
                  <a:cubicBezTo>
                    <a:pt x="1791" y="5641"/>
                    <a:pt x="1462" y="6464"/>
                    <a:pt x="968" y="7185"/>
                  </a:cubicBezTo>
                  <a:cubicBezTo>
                    <a:pt x="680" y="7616"/>
                    <a:pt x="330" y="8049"/>
                    <a:pt x="227" y="8563"/>
                  </a:cubicBezTo>
                  <a:cubicBezTo>
                    <a:pt x="0" y="9839"/>
                    <a:pt x="1956" y="10066"/>
                    <a:pt x="2840" y="10148"/>
                  </a:cubicBezTo>
                  <a:cubicBezTo>
                    <a:pt x="3064" y="10171"/>
                    <a:pt x="3291" y="10183"/>
                    <a:pt x="3520" y="10183"/>
                  </a:cubicBezTo>
                  <a:cubicBezTo>
                    <a:pt x="4554" y="10183"/>
                    <a:pt x="5608" y="9933"/>
                    <a:pt x="6401" y="9243"/>
                  </a:cubicBezTo>
                  <a:cubicBezTo>
                    <a:pt x="6648" y="9016"/>
                    <a:pt x="6854" y="8686"/>
                    <a:pt x="6750" y="8357"/>
                  </a:cubicBezTo>
                  <a:cubicBezTo>
                    <a:pt x="6648" y="8069"/>
                    <a:pt x="6277" y="7844"/>
                    <a:pt x="6072" y="7616"/>
                  </a:cubicBezTo>
                  <a:cubicBezTo>
                    <a:pt x="5803" y="7350"/>
                    <a:pt x="5639" y="6999"/>
                    <a:pt x="5495" y="6650"/>
                  </a:cubicBezTo>
                  <a:cubicBezTo>
                    <a:pt x="5331" y="6280"/>
                    <a:pt x="5166" y="5415"/>
                    <a:pt x="4796" y="5210"/>
                  </a:cubicBezTo>
                  <a:cubicBezTo>
                    <a:pt x="4261" y="4900"/>
                    <a:pt x="4590" y="3995"/>
                    <a:pt x="4898" y="3830"/>
                  </a:cubicBezTo>
                  <a:cubicBezTo>
                    <a:pt x="4939" y="3812"/>
                    <a:pt x="4981" y="3804"/>
                    <a:pt x="5023" y="3804"/>
                  </a:cubicBezTo>
                  <a:cubicBezTo>
                    <a:pt x="5321" y="3804"/>
                    <a:pt x="5639" y="4213"/>
                    <a:pt x="5783" y="4592"/>
                  </a:cubicBezTo>
                  <a:cubicBezTo>
                    <a:pt x="5846" y="4772"/>
                    <a:pt x="5909" y="4866"/>
                    <a:pt x="5970" y="4866"/>
                  </a:cubicBezTo>
                  <a:cubicBezTo>
                    <a:pt x="6049" y="4866"/>
                    <a:pt x="6126" y="4711"/>
                    <a:pt x="6195" y="4386"/>
                  </a:cubicBezTo>
                  <a:cubicBezTo>
                    <a:pt x="6286" y="3888"/>
                    <a:pt x="6445" y="3721"/>
                    <a:pt x="6816" y="3721"/>
                  </a:cubicBezTo>
                  <a:cubicBezTo>
                    <a:pt x="6860" y="3721"/>
                    <a:pt x="6906" y="3724"/>
                    <a:pt x="6956" y="3728"/>
                  </a:cubicBezTo>
                  <a:cubicBezTo>
                    <a:pt x="8294" y="3687"/>
                    <a:pt x="8849" y="2431"/>
                    <a:pt x="8849" y="2431"/>
                  </a:cubicBezTo>
                  <a:cubicBezTo>
                    <a:pt x="8427" y="758"/>
                    <a:pt x="6921" y="1"/>
                    <a:pt x="5233" y="1"/>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8"/>
            <p:cNvSpPr/>
            <p:nvPr/>
          </p:nvSpPr>
          <p:spPr>
            <a:xfrm>
              <a:off x="4679512" y="3099482"/>
              <a:ext cx="14029" cy="30263"/>
            </a:xfrm>
            <a:custGeom>
              <a:rect b="b" l="l" r="r" t="t"/>
              <a:pathLst>
                <a:path extrusionOk="0" h="1689" w="783">
                  <a:moveTo>
                    <a:pt x="0" y="1688"/>
                  </a:moveTo>
                  <a:lnTo>
                    <a:pt x="0" y="1688"/>
                  </a:lnTo>
                  <a:lnTo>
                    <a:pt x="0" y="1688"/>
                  </a:lnTo>
                  <a:close/>
                  <a:moveTo>
                    <a:pt x="782" y="1"/>
                  </a:moveTo>
                  <a:cubicBezTo>
                    <a:pt x="618" y="597"/>
                    <a:pt x="349" y="1173"/>
                    <a:pt x="0" y="1688"/>
                  </a:cubicBezTo>
                  <a:cubicBezTo>
                    <a:pt x="349" y="1173"/>
                    <a:pt x="618" y="597"/>
                    <a:pt x="782" y="1"/>
                  </a:cubicBezTo>
                  <a:close/>
                </a:path>
              </a:pathLst>
            </a:custGeom>
            <a:solidFill>
              <a:srgbClr val="226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8"/>
            <p:cNvSpPr/>
            <p:nvPr/>
          </p:nvSpPr>
          <p:spPr>
            <a:xfrm>
              <a:off x="4742187" y="3065187"/>
              <a:ext cx="56798" cy="40959"/>
            </a:xfrm>
            <a:custGeom>
              <a:rect b="b" l="l" r="r" t="t"/>
              <a:pathLst>
                <a:path extrusionOk="0" h="2286" w="3170">
                  <a:moveTo>
                    <a:pt x="330" y="1627"/>
                  </a:moveTo>
                  <a:lnTo>
                    <a:pt x="330" y="1627"/>
                  </a:lnTo>
                  <a:cubicBezTo>
                    <a:pt x="514" y="1729"/>
                    <a:pt x="638" y="1997"/>
                    <a:pt x="761" y="2285"/>
                  </a:cubicBezTo>
                  <a:lnTo>
                    <a:pt x="761" y="2285"/>
                  </a:lnTo>
                  <a:cubicBezTo>
                    <a:pt x="638" y="1997"/>
                    <a:pt x="514" y="1729"/>
                    <a:pt x="330" y="1627"/>
                  </a:cubicBezTo>
                  <a:lnTo>
                    <a:pt x="330" y="1627"/>
                  </a:lnTo>
                  <a:close/>
                  <a:moveTo>
                    <a:pt x="1708" y="823"/>
                  </a:moveTo>
                  <a:cubicBezTo>
                    <a:pt x="1647" y="1133"/>
                    <a:pt x="1584" y="1276"/>
                    <a:pt x="1502" y="1276"/>
                  </a:cubicBezTo>
                  <a:cubicBezTo>
                    <a:pt x="1441" y="1276"/>
                    <a:pt x="1378" y="1194"/>
                    <a:pt x="1317" y="1009"/>
                  </a:cubicBezTo>
                  <a:cubicBezTo>
                    <a:pt x="1296" y="968"/>
                    <a:pt x="1296" y="947"/>
                    <a:pt x="1276" y="927"/>
                  </a:cubicBezTo>
                  <a:cubicBezTo>
                    <a:pt x="1296" y="947"/>
                    <a:pt x="1296" y="968"/>
                    <a:pt x="1317" y="1009"/>
                  </a:cubicBezTo>
                  <a:cubicBezTo>
                    <a:pt x="1378" y="1194"/>
                    <a:pt x="1441" y="1276"/>
                    <a:pt x="1502" y="1276"/>
                  </a:cubicBezTo>
                  <a:cubicBezTo>
                    <a:pt x="1584" y="1276"/>
                    <a:pt x="1647" y="1133"/>
                    <a:pt x="1708" y="823"/>
                  </a:cubicBezTo>
                  <a:close/>
                  <a:moveTo>
                    <a:pt x="1708" y="823"/>
                  </a:moveTo>
                  <a:lnTo>
                    <a:pt x="1708" y="823"/>
                  </a:lnTo>
                  <a:lnTo>
                    <a:pt x="1708" y="823"/>
                  </a:lnTo>
                  <a:close/>
                  <a:moveTo>
                    <a:pt x="494" y="227"/>
                  </a:moveTo>
                  <a:cubicBezTo>
                    <a:pt x="473" y="227"/>
                    <a:pt x="453" y="247"/>
                    <a:pt x="432" y="247"/>
                  </a:cubicBezTo>
                  <a:cubicBezTo>
                    <a:pt x="226" y="351"/>
                    <a:pt x="0" y="782"/>
                    <a:pt x="42" y="1152"/>
                  </a:cubicBezTo>
                  <a:cubicBezTo>
                    <a:pt x="0" y="782"/>
                    <a:pt x="226" y="351"/>
                    <a:pt x="432" y="247"/>
                  </a:cubicBezTo>
                  <a:cubicBezTo>
                    <a:pt x="453" y="247"/>
                    <a:pt x="473" y="227"/>
                    <a:pt x="494" y="227"/>
                  </a:cubicBezTo>
                  <a:close/>
                  <a:moveTo>
                    <a:pt x="2160" y="165"/>
                  </a:moveTo>
                  <a:cubicBezTo>
                    <a:pt x="1913" y="227"/>
                    <a:pt x="1790" y="392"/>
                    <a:pt x="1729" y="803"/>
                  </a:cubicBezTo>
                  <a:cubicBezTo>
                    <a:pt x="1790" y="392"/>
                    <a:pt x="1913" y="227"/>
                    <a:pt x="2160" y="165"/>
                  </a:cubicBezTo>
                  <a:close/>
                  <a:moveTo>
                    <a:pt x="2840" y="104"/>
                  </a:moveTo>
                  <a:lnTo>
                    <a:pt x="2840" y="104"/>
                  </a:lnTo>
                  <a:lnTo>
                    <a:pt x="2840" y="104"/>
                  </a:lnTo>
                  <a:close/>
                  <a:moveTo>
                    <a:pt x="2840" y="104"/>
                  </a:moveTo>
                  <a:lnTo>
                    <a:pt x="2840" y="104"/>
                  </a:lnTo>
                  <a:lnTo>
                    <a:pt x="2840" y="104"/>
                  </a:lnTo>
                  <a:close/>
                  <a:moveTo>
                    <a:pt x="2860" y="104"/>
                  </a:moveTo>
                  <a:lnTo>
                    <a:pt x="2840" y="104"/>
                  </a:lnTo>
                  <a:lnTo>
                    <a:pt x="2860" y="104"/>
                  </a:lnTo>
                  <a:close/>
                  <a:moveTo>
                    <a:pt x="2860" y="104"/>
                  </a:moveTo>
                  <a:lnTo>
                    <a:pt x="2860" y="104"/>
                  </a:lnTo>
                  <a:lnTo>
                    <a:pt x="2860" y="104"/>
                  </a:lnTo>
                  <a:close/>
                  <a:moveTo>
                    <a:pt x="3128" y="22"/>
                  </a:moveTo>
                  <a:cubicBezTo>
                    <a:pt x="3046" y="41"/>
                    <a:pt x="2964" y="82"/>
                    <a:pt x="2860" y="104"/>
                  </a:cubicBezTo>
                  <a:cubicBezTo>
                    <a:pt x="2964" y="82"/>
                    <a:pt x="3046" y="41"/>
                    <a:pt x="3128" y="22"/>
                  </a:cubicBezTo>
                  <a:close/>
                  <a:moveTo>
                    <a:pt x="3148" y="22"/>
                  </a:moveTo>
                  <a:lnTo>
                    <a:pt x="3148" y="22"/>
                  </a:lnTo>
                  <a:lnTo>
                    <a:pt x="3148" y="22"/>
                  </a:lnTo>
                  <a:close/>
                  <a:moveTo>
                    <a:pt x="3148" y="22"/>
                  </a:moveTo>
                  <a:lnTo>
                    <a:pt x="3148" y="22"/>
                  </a:lnTo>
                  <a:lnTo>
                    <a:pt x="3148" y="22"/>
                  </a:lnTo>
                  <a:close/>
                  <a:moveTo>
                    <a:pt x="3148" y="22"/>
                  </a:moveTo>
                  <a:lnTo>
                    <a:pt x="3148" y="22"/>
                  </a:lnTo>
                  <a:lnTo>
                    <a:pt x="3148" y="22"/>
                  </a:lnTo>
                  <a:close/>
                  <a:moveTo>
                    <a:pt x="3169" y="0"/>
                  </a:moveTo>
                  <a:lnTo>
                    <a:pt x="3169" y="0"/>
                  </a:lnTo>
                  <a:close/>
                </a:path>
              </a:pathLst>
            </a:custGeom>
            <a:solidFill>
              <a:srgbClr val="A27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8"/>
            <p:cNvSpPr/>
            <p:nvPr/>
          </p:nvSpPr>
          <p:spPr>
            <a:xfrm>
              <a:off x="4755823" y="3106129"/>
              <a:ext cx="14406" cy="30979"/>
            </a:xfrm>
            <a:custGeom>
              <a:rect b="b" l="l" r="r" t="t"/>
              <a:pathLst>
                <a:path extrusionOk="0" h="1729" w="804">
                  <a:moveTo>
                    <a:pt x="0" y="0"/>
                  </a:moveTo>
                  <a:lnTo>
                    <a:pt x="0" y="0"/>
                  </a:lnTo>
                  <a:cubicBezTo>
                    <a:pt x="104" y="288"/>
                    <a:pt x="186" y="596"/>
                    <a:pt x="268" y="782"/>
                  </a:cubicBezTo>
                  <a:cubicBezTo>
                    <a:pt x="412" y="1131"/>
                    <a:pt x="576" y="1441"/>
                    <a:pt x="803" y="1729"/>
                  </a:cubicBezTo>
                  <a:lnTo>
                    <a:pt x="803" y="1729"/>
                  </a:lnTo>
                  <a:cubicBezTo>
                    <a:pt x="576" y="1441"/>
                    <a:pt x="412" y="1131"/>
                    <a:pt x="268" y="782"/>
                  </a:cubicBezTo>
                  <a:cubicBezTo>
                    <a:pt x="186" y="596"/>
                    <a:pt x="104" y="288"/>
                    <a:pt x="0" y="0"/>
                  </a:cubicBezTo>
                  <a:close/>
                </a:path>
              </a:pathLst>
            </a:custGeom>
            <a:solidFill>
              <a:srgbClr val="A27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8"/>
            <p:cNvSpPr/>
            <p:nvPr/>
          </p:nvSpPr>
          <p:spPr>
            <a:xfrm>
              <a:off x="4769476" y="3137091"/>
              <a:ext cx="15122" cy="34670"/>
            </a:xfrm>
            <a:custGeom>
              <a:rect b="b" l="l" r="r" t="t"/>
              <a:pathLst>
                <a:path extrusionOk="0" h="1935" w="844">
                  <a:moveTo>
                    <a:pt x="371" y="1667"/>
                  </a:moveTo>
                  <a:cubicBezTo>
                    <a:pt x="247" y="1770"/>
                    <a:pt x="124" y="1872"/>
                    <a:pt x="0" y="1935"/>
                  </a:cubicBezTo>
                  <a:lnTo>
                    <a:pt x="0" y="1935"/>
                  </a:lnTo>
                  <a:cubicBezTo>
                    <a:pt x="124" y="1872"/>
                    <a:pt x="247" y="1770"/>
                    <a:pt x="371" y="1667"/>
                  </a:cubicBezTo>
                  <a:close/>
                  <a:moveTo>
                    <a:pt x="41" y="1"/>
                  </a:moveTo>
                  <a:cubicBezTo>
                    <a:pt x="61" y="1"/>
                    <a:pt x="61" y="1"/>
                    <a:pt x="83" y="20"/>
                  </a:cubicBezTo>
                  <a:cubicBezTo>
                    <a:pt x="288" y="248"/>
                    <a:pt x="659" y="473"/>
                    <a:pt x="761" y="761"/>
                  </a:cubicBezTo>
                  <a:cubicBezTo>
                    <a:pt x="843" y="967"/>
                    <a:pt x="761" y="1194"/>
                    <a:pt x="637" y="1378"/>
                  </a:cubicBezTo>
                  <a:cubicBezTo>
                    <a:pt x="761" y="1194"/>
                    <a:pt x="843" y="967"/>
                    <a:pt x="761" y="761"/>
                  </a:cubicBezTo>
                  <a:cubicBezTo>
                    <a:pt x="659" y="473"/>
                    <a:pt x="288" y="248"/>
                    <a:pt x="83" y="20"/>
                  </a:cubicBezTo>
                  <a:cubicBezTo>
                    <a:pt x="61" y="1"/>
                    <a:pt x="61" y="1"/>
                    <a:pt x="41" y="1"/>
                  </a:cubicBezTo>
                  <a:close/>
                </a:path>
              </a:pathLst>
            </a:custGeom>
            <a:solidFill>
              <a:srgbClr val="A73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8"/>
            <p:cNvSpPr/>
            <p:nvPr/>
          </p:nvSpPr>
          <p:spPr>
            <a:xfrm>
              <a:off x="4767612" y="3171744"/>
              <a:ext cx="1881" cy="1111"/>
            </a:xfrm>
            <a:custGeom>
              <a:rect b="b" l="l" r="r" t="t"/>
              <a:pathLst>
                <a:path extrusionOk="0" h="62" w="105">
                  <a:moveTo>
                    <a:pt x="22" y="62"/>
                  </a:moveTo>
                  <a:lnTo>
                    <a:pt x="1" y="62"/>
                  </a:lnTo>
                  <a:lnTo>
                    <a:pt x="22" y="62"/>
                  </a:lnTo>
                  <a:close/>
                  <a:moveTo>
                    <a:pt x="63" y="42"/>
                  </a:moveTo>
                  <a:cubicBezTo>
                    <a:pt x="63" y="42"/>
                    <a:pt x="42" y="42"/>
                    <a:pt x="42" y="62"/>
                  </a:cubicBezTo>
                  <a:cubicBezTo>
                    <a:pt x="42" y="42"/>
                    <a:pt x="63" y="42"/>
                    <a:pt x="63" y="42"/>
                  </a:cubicBezTo>
                  <a:close/>
                  <a:moveTo>
                    <a:pt x="104" y="1"/>
                  </a:moveTo>
                  <a:cubicBezTo>
                    <a:pt x="104" y="21"/>
                    <a:pt x="83" y="21"/>
                    <a:pt x="63" y="42"/>
                  </a:cubicBezTo>
                  <a:cubicBezTo>
                    <a:pt x="83" y="21"/>
                    <a:pt x="104" y="21"/>
                    <a:pt x="104" y="1"/>
                  </a:cubicBezTo>
                  <a:close/>
                </a:path>
              </a:pathLst>
            </a:custGeom>
            <a:solidFill>
              <a:srgbClr val="9D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8"/>
            <p:cNvSpPr/>
            <p:nvPr/>
          </p:nvSpPr>
          <p:spPr>
            <a:xfrm>
              <a:off x="4665859" y="3050083"/>
              <a:ext cx="150095" cy="133485"/>
            </a:xfrm>
            <a:custGeom>
              <a:rect b="b" l="l" r="r" t="t"/>
              <a:pathLst>
                <a:path extrusionOk="0" h="7450" w="8377">
                  <a:moveTo>
                    <a:pt x="4466" y="0"/>
                  </a:moveTo>
                  <a:cubicBezTo>
                    <a:pt x="3479" y="0"/>
                    <a:pt x="3108" y="1029"/>
                    <a:pt x="3251" y="1564"/>
                  </a:cubicBezTo>
                  <a:cubicBezTo>
                    <a:pt x="3355" y="1995"/>
                    <a:pt x="2881" y="3148"/>
                    <a:pt x="2222" y="3148"/>
                  </a:cubicBezTo>
                  <a:cubicBezTo>
                    <a:pt x="1997" y="3148"/>
                    <a:pt x="1770" y="3024"/>
                    <a:pt x="1544" y="2758"/>
                  </a:cubicBezTo>
                  <a:cubicBezTo>
                    <a:pt x="1380" y="3354"/>
                    <a:pt x="1111" y="3930"/>
                    <a:pt x="762" y="4445"/>
                  </a:cubicBezTo>
                  <a:cubicBezTo>
                    <a:pt x="474" y="4876"/>
                    <a:pt x="124" y="5309"/>
                    <a:pt x="21" y="5823"/>
                  </a:cubicBezTo>
                  <a:cubicBezTo>
                    <a:pt x="21" y="5885"/>
                    <a:pt x="0" y="5968"/>
                    <a:pt x="0" y="6029"/>
                  </a:cubicBezTo>
                  <a:cubicBezTo>
                    <a:pt x="0" y="7120"/>
                    <a:pt x="1811" y="7326"/>
                    <a:pt x="2634" y="7408"/>
                  </a:cubicBezTo>
                  <a:cubicBezTo>
                    <a:pt x="2840" y="7428"/>
                    <a:pt x="3067" y="7449"/>
                    <a:pt x="3293" y="7449"/>
                  </a:cubicBezTo>
                  <a:cubicBezTo>
                    <a:pt x="4137" y="7449"/>
                    <a:pt x="4980" y="7285"/>
                    <a:pt x="5680" y="6852"/>
                  </a:cubicBezTo>
                  <a:lnTo>
                    <a:pt x="5721" y="6852"/>
                  </a:lnTo>
                  <a:cubicBezTo>
                    <a:pt x="5721" y="6832"/>
                    <a:pt x="5742" y="6832"/>
                    <a:pt x="5742" y="6832"/>
                  </a:cubicBezTo>
                  <a:cubicBezTo>
                    <a:pt x="5762" y="6811"/>
                    <a:pt x="5783" y="6811"/>
                    <a:pt x="5783" y="6791"/>
                  </a:cubicBezTo>
                  <a:cubicBezTo>
                    <a:pt x="5907" y="6728"/>
                    <a:pt x="6030" y="6626"/>
                    <a:pt x="6154" y="6523"/>
                  </a:cubicBezTo>
                  <a:cubicBezTo>
                    <a:pt x="6154" y="6523"/>
                    <a:pt x="6173" y="6503"/>
                    <a:pt x="6195" y="6503"/>
                  </a:cubicBezTo>
                  <a:cubicBezTo>
                    <a:pt x="6277" y="6420"/>
                    <a:pt x="6359" y="6338"/>
                    <a:pt x="6420" y="6234"/>
                  </a:cubicBezTo>
                  <a:cubicBezTo>
                    <a:pt x="6544" y="6050"/>
                    <a:pt x="6626" y="5823"/>
                    <a:pt x="6544" y="5617"/>
                  </a:cubicBezTo>
                  <a:cubicBezTo>
                    <a:pt x="6442" y="5329"/>
                    <a:pt x="6071" y="5104"/>
                    <a:pt x="5866" y="4876"/>
                  </a:cubicBezTo>
                  <a:cubicBezTo>
                    <a:pt x="5844" y="4857"/>
                    <a:pt x="5844" y="4857"/>
                    <a:pt x="5824" y="4857"/>
                  </a:cubicBezTo>
                  <a:cubicBezTo>
                    <a:pt x="5597" y="4569"/>
                    <a:pt x="5433" y="4259"/>
                    <a:pt x="5289" y="3910"/>
                  </a:cubicBezTo>
                  <a:cubicBezTo>
                    <a:pt x="5207" y="3724"/>
                    <a:pt x="5125" y="3416"/>
                    <a:pt x="5021" y="3128"/>
                  </a:cubicBezTo>
                  <a:cubicBezTo>
                    <a:pt x="4898" y="2840"/>
                    <a:pt x="4774" y="2572"/>
                    <a:pt x="4590" y="2470"/>
                  </a:cubicBezTo>
                  <a:cubicBezTo>
                    <a:pt x="4404" y="2366"/>
                    <a:pt x="4321" y="2181"/>
                    <a:pt x="4302" y="1995"/>
                  </a:cubicBezTo>
                  <a:cubicBezTo>
                    <a:pt x="4260" y="1625"/>
                    <a:pt x="4486" y="1194"/>
                    <a:pt x="4692" y="1090"/>
                  </a:cubicBezTo>
                  <a:cubicBezTo>
                    <a:pt x="4713" y="1090"/>
                    <a:pt x="4733" y="1070"/>
                    <a:pt x="4754" y="1070"/>
                  </a:cubicBezTo>
                  <a:lnTo>
                    <a:pt x="4837" y="1070"/>
                  </a:lnTo>
                  <a:cubicBezTo>
                    <a:pt x="5103" y="1070"/>
                    <a:pt x="5391" y="1419"/>
                    <a:pt x="5536" y="1770"/>
                  </a:cubicBezTo>
                  <a:cubicBezTo>
                    <a:pt x="5556" y="1790"/>
                    <a:pt x="5556" y="1811"/>
                    <a:pt x="5577" y="1852"/>
                  </a:cubicBezTo>
                  <a:cubicBezTo>
                    <a:pt x="5638" y="2037"/>
                    <a:pt x="5701" y="2119"/>
                    <a:pt x="5762" y="2119"/>
                  </a:cubicBezTo>
                  <a:cubicBezTo>
                    <a:pt x="5844" y="2119"/>
                    <a:pt x="5907" y="1976"/>
                    <a:pt x="5968" y="1666"/>
                  </a:cubicBezTo>
                  <a:cubicBezTo>
                    <a:pt x="5989" y="1666"/>
                    <a:pt x="5989" y="1666"/>
                    <a:pt x="5989" y="1646"/>
                  </a:cubicBezTo>
                  <a:cubicBezTo>
                    <a:pt x="6050" y="1235"/>
                    <a:pt x="6173" y="1070"/>
                    <a:pt x="6420" y="1008"/>
                  </a:cubicBezTo>
                  <a:cubicBezTo>
                    <a:pt x="6483" y="988"/>
                    <a:pt x="6565" y="988"/>
                    <a:pt x="6648" y="988"/>
                  </a:cubicBezTo>
                  <a:lnTo>
                    <a:pt x="6750" y="988"/>
                  </a:lnTo>
                  <a:cubicBezTo>
                    <a:pt x="6873" y="988"/>
                    <a:pt x="6977" y="967"/>
                    <a:pt x="7100" y="947"/>
                  </a:cubicBezTo>
                  <a:lnTo>
                    <a:pt x="7120" y="947"/>
                  </a:lnTo>
                  <a:cubicBezTo>
                    <a:pt x="7224" y="925"/>
                    <a:pt x="7306" y="884"/>
                    <a:pt x="7388" y="865"/>
                  </a:cubicBezTo>
                  <a:lnTo>
                    <a:pt x="7408" y="865"/>
                  </a:lnTo>
                  <a:lnTo>
                    <a:pt x="7429" y="843"/>
                  </a:lnTo>
                  <a:cubicBezTo>
                    <a:pt x="7861" y="678"/>
                    <a:pt x="8170" y="371"/>
                    <a:pt x="8376" y="124"/>
                  </a:cubicBezTo>
                  <a:lnTo>
                    <a:pt x="8376" y="124"/>
                  </a:lnTo>
                  <a:cubicBezTo>
                    <a:pt x="8376" y="124"/>
                    <a:pt x="7553" y="349"/>
                    <a:pt x="6585" y="349"/>
                  </a:cubicBezTo>
                  <a:cubicBezTo>
                    <a:pt x="6091" y="349"/>
                    <a:pt x="5577" y="288"/>
                    <a:pt x="5084" y="124"/>
                  </a:cubicBezTo>
                  <a:cubicBezTo>
                    <a:pt x="4856" y="41"/>
                    <a:pt x="4651" y="0"/>
                    <a:pt x="4466" y="0"/>
                  </a:cubicBezTo>
                  <a:close/>
                </a:path>
              </a:pathLst>
            </a:custGeom>
            <a:solidFill>
              <a:srgbClr val="4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58"/>
          <p:cNvSpPr/>
          <p:nvPr/>
        </p:nvSpPr>
        <p:spPr>
          <a:xfrm>
            <a:off x="7469578" y="2357038"/>
            <a:ext cx="954425" cy="1210592"/>
          </a:xfrm>
          <a:custGeom>
            <a:rect b="b" l="l" r="r" t="t"/>
            <a:pathLst>
              <a:path extrusionOk="0" h="53978" w="42556">
                <a:moveTo>
                  <a:pt x="21551" y="1"/>
                </a:moveTo>
                <a:cubicBezTo>
                  <a:pt x="18046" y="1"/>
                  <a:pt x="15187" y="2825"/>
                  <a:pt x="15146" y="6339"/>
                </a:cubicBezTo>
                <a:cubicBezTo>
                  <a:pt x="15124" y="8520"/>
                  <a:pt x="16194" y="10455"/>
                  <a:pt x="17841" y="11628"/>
                </a:cubicBezTo>
                <a:lnTo>
                  <a:pt x="4836" y="11483"/>
                </a:lnTo>
                <a:cubicBezTo>
                  <a:pt x="4823" y="11483"/>
                  <a:pt x="4811" y="11483"/>
                  <a:pt x="4799" y="11483"/>
                </a:cubicBezTo>
                <a:cubicBezTo>
                  <a:pt x="2387" y="11483"/>
                  <a:pt x="412" y="13430"/>
                  <a:pt x="391" y="15846"/>
                </a:cubicBezTo>
                <a:lnTo>
                  <a:pt x="20" y="49162"/>
                </a:lnTo>
                <a:cubicBezTo>
                  <a:pt x="1" y="51590"/>
                  <a:pt x="1955" y="53585"/>
                  <a:pt x="4383" y="53627"/>
                </a:cubicBezTo>
                <a:lnTo>
                  <a:pt x="37719" y="53977"/>
                </a:lnTo>
                <a:cubicBezTo>
                  <a:pt x="37731" y="53977"/>
                  <a:pt x="37743" y="53977"/>
                  <a:pt x="37756" y="53977"/>
                </a:cubicBezTo>
                <a:cubicBezTo>
                  <a:pt x="40167" y="53977"/>
                  <a:pt x="42123" y="52050"/>
                  <a:pt x="42164" y="49635"/>
                </a:cubicBezTo>
                <a:lnTo>
                  <a:pt x="42287" y="37556"/>
                </a:lnTo>
                <a:lnTo>
                  <a:pt x="42287" y="37556"/>
                </a:lnTo>
                <a:cubicBezTo>
                  <a:pt x="41132" y="38652"/>
                  <a:pt x="39575" y="39326"/>
                  <a:pt x="37856" y="39326"/>
                </a:cubicBezTo>
                <a:cubicBezTo>
                  <a:pt x="37831" y="39326"/>
                  <a:pt x="37806" y="39326"/>
                  <a:pt x="37781" y="39326"/>
                </a:cubicBezTo>
                <a:cubicBezTo>
                  <a:pt x="34242" y="39285"/>
                  <a:pt x="31402" y="36382"/>
                  <a:pt x="31443" y="32843"/>
                </a:cubicBezTo>
                <a:cubicBezTo>
                  <a:pt x="31484" y="29329"/>
                  <a:pt x="34344" y="26505"/>
                  <a:pt x="37849" y="26505"/>
                </a:cubicBezTo>
                <a:cubicBezTo>
                  <a:pt x="37874" y="26505"/>
                  <a:pt x="37899" y="26505"/>
                  <a:pt x="37925" y="26505"/>
                </a:cubicBezTo>
                <a:cubicBezTo>
                  <a:pt x="39675" y="26527"/>
                  <a:pt x="41238" y="27246"/>
                  <a:pt x="42391" y="28379"/>
                </a:cubicBezTo>
                <a:lnTo>
                  <a:pt x="42514" y="16299"/>
                </a:lnTo>
                <a:cubicBezTo>
                  <a:pt x="42555" y="13870"/>
                  <a:pt x="40600" y="11875"/>
                  <a:pt x="38172" y="11854"/>
                </a:cubicBezTo>
                <a:lnTo>
                  <a:pt x="25166" y="11711"/>
                </a:lnTo>
                <a:cubicBezTo>
                  <a:pt x="26834" y="10578"/>
                  <a:pt x="27945" y="8665"/>
                  <a:pt x="27965" y="6484"/>
                </a:cubicBezTo>
                <a:cubicBezTo>
                  <a:pt x="28006" y="2945"/>
                  <a:pt x="25166" y="42"/>
                  <a:pt x="21627" y="1"/>
                </a:cubicBezTo>
                <a:cubicBezTo>
                  <a:pt x="21602" y="1"/>
                  <a:pt x="21576" y="1"/>
                  <a:pt x="21551" y="1"/>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58"/>
          <p:cNvGrpSpPr/>
          <p:nvPr/>
        </p:nvGrpSpPr>
        <p:grpSpPr>
          <a:xfrm>
            <a:off x="6673150" y="3045429"/>
            <a:ext cx="862854" cy="562813"/>
            <a:chOff x="6533950" y="3017246"/>
            <a:chExt cx="862854" cy="562813"/>
          </a:xfrm>
        </p:grpSpPr>
        <p:sp>
          <p:nvSpPr>
            <p:cNvPr id="1334" name="Google Shape;1334;p58"/>
            <p:cNvSpPr/>
            <p:nvPr/>
          </p:nvSpPr>
          <p:spPr>
            <a:xfrm>
              <a:off x="6621006" y="3425202"/>
              <a:ext cx="633191" cy="144222"/>
            </a:xfrm>
            <a:custGeom>
              <a:rect b="b" l="l" r="r" t="t"/>
              <a:pathLst>
                <a:path extrusionOk="0" h="9885" w="43399">
                  <a:moveTo>
                    <a:pt x="36937" y="0"/>
                  </a:moveTo>
                  <a:cubicBezTo>
                    <a:pt x="36937" y="0"/>
                    <a:pt x="25825" y="2264"/>
                    <a:pt x="20620" y="3498"/>
                  </a:cubicBezTo>
                  <a:cubicBezTo>
                    <a:pt x="19550" y="3745"/>
                    <a:pt x="18727" y="3972"/>
                    <a:pt x="18294" y="4096"/>
                  </a:cubicBezTo>
                  <a:cubicBezTo>
                    <a:pt x="16669" y="4651"/>
                    <a:pt x="9714" y="5125"/>
                    <a:pt x="5000" y="5391"/>
                  </a:cubicBezTo>
                  <a:cubicBezTo>
                    <a:pt x="2408" y="5536"/>
                    <a:pt x="495" y="5619"/>
                    <a:pt x="495" y="5619"/>
                  </a:cubicBezTo>
                  <a:lnTo>
                    <a:pt x="289" y="7388"/>
                  </a:lnTo>
                  <a:lnTo>
                    <a:pt x="1" y="9858"/>
                  </a:lnTo>
                  <a:cubicBezTo>
                    <a:pt x="1" y="9858"/>
                    <a:pt x="1165" y="9885"/>
                    <a:pt x="2999" y="9885"/>
                  </a:cubicBezTo>
                  <a:cubicBezTo>
                    <a:pt x="7531" y="9885"/>
                    <a:pt x="16155" y="9718"/>
                    <a:pt x="21443" y="8560"/>
                  </a:cubicBezTo>
                  <a:cubicBezTo>
                    <a:pt x="21682" y="8509"/>
                    <a:pt x="21987" y="8486"/>
                    <a:pt x="22343" y="8486"/>
                  </a:cubicBezTo>
                  <a:cubicBezTo>
                    <a:pt x="24685" y="8486"/>
                    <a:pt x="29296" y="9454"/>
                    <a:pt x="32761" y="9507"/>
                  </a:cubicBezTo>
                  <a:cubicBezTo>
                    <a:pt x="33032" y="9514"/>
                    <a:pt x="33304" y="9517"/>
                    <a:pt x="33575" y="9517"/>
                  </a:cubicBezTo>
                  <a:cubicBezTo>
                    <a:pt x="34909" y="9517"/>
                    <a:pt x="36242" y="9435"/>
                    <a:pt x="37576" y="9281"/>
                  </a:cubicBezTo>
                  <a:lnTo>
                    <a:pt x="43399" y="8623"/>
                  </a:lnTo>
                  <a:lnTo>
                    <a:pt x="36937" y="0"/>
                  </a:ln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8"/>
            <p:cNvSpPr/>
            <p:nvPr/>
          </p:nvSpPr>
          <p:spPr>
            <a:xfrm>
              <a:off x="6622495" y="3476236"/>
              <a:ext cx="299358" cy="82069"/>
            </a:xfrm>
            <a:custGeom>
              <a:rect b="b" l="l" r="r" t="t"/>
              <a:pathLst>
                <a:path extrusionOk="0" h="5625" w="20518">
                  <a:moveTo>
                    <a:pt x="20518" y="0"/>
                  </a:moveTo>
                  <a:lnTo>
                    <a:pt x="20518" y="0"/>
                  </a:lnTo>
                  <a:cubicBezTo>
                    <a:pt x="19448" y="247"/>
                    <a:pt x="18625" y="474"/>
                    <a:pt x="18192" y="598"/>
                  </a:cubicBezTo>
                  <a:cubicBezTo>
                    <a:pt x="16567" y="1153"/>
                    <a:pt x="9612" y="1627"/>
                    <a:pt x="4898" y="1893"/>
                  </a:cubicBezTo>
                  <a:cubicBezTo>
                    <a:pt x="4549" y="2017"/>
                    <a:pt x="4199" y="2121"/>
                    <a:pt x="3828" y="2244"/>
                  </a:cubicBezTo>
                  <a:cubicBezTo>
                    <a:pt x="2574" y="2697"/>
                    <a:pt x="1318" y="3169"/>
                    <a:pt x="187" y="3890"/>
                  </a:cubicBezTo>
                  <a:lnTo>
                    <a:pt x="1" y="5515"/>
                  </a:lnTo>
                  <a:cubicBezTo>
                    <a:pt x="83" y="5536"/>
                    <a:pt x="146" y="5536"/>
                    <a:pt x="207" y="5536"/>
                  </a:cubicBezTo>
                  <a:cubicBezTo>
                    <a:pt x="1191" y="5594"/>
                    <a:pt x="2174" y="5624"/>
                    <a:pt x="3156" y="5624"/>
                  </a:cubicBezTo>
                  <a:cubicBezTo>
                    <a:pt x="4289" y="5624"/>
                    <a:pt x="5420" y="5584"/>
                    <a:pt x="6545" y="5495"/>
                  </a:cubicBezTo>
                  <a:cubicBezTo>
                    <a:pt x="7779" y="5413"/>
                    <a:pt x="9014" y="5268"/>
                    <a:pt x="10147" y="4837"/>
                  </a:cubicBezTo>
                  <a:cubicBezTo>
                    <a:pt x="11195" y="4445"/>
                    <a:pt x="12122" y="3828"/>
                    <a:pt x="13151" y="3416"/>
                  </a:cubicBezTo>
                  <a:cubicBezTo>
                    <a:pt x="14241" y="2963"/>
                    <a:pt x="15415" y="2738"/>
                    <a:pt x="16504" y="2305"/>
                  </a:cubicBezTo>
                  <a:cubicBezTo>
                    <a:pt x="17513" y="1893"/>
                    <a:pt x="18439" y="1297"/>
                    <a:pt x="19344" y="721"/>
                  </a:cubicBezTo>
                  <a:cubicBezTo>
                    <a:pt x="19632" y="535"/>
                    <a:pt x="20106" y="288"/>
                    <a:pt x="20518"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8"/>
            <p:cNvSpPr/>
            <p:nvPr/>
          </p:nvSpPr>
          <p:spPr>
            <a:xfrm>
              <a:off x="7133789" y="3261739"/>
              <a:ext cx="120105" cy="155704"/>
            </a:xfrm>
            <a:custGeom>
              <a:rect b="b" l="l" r="r" t="t"/>
              <a:pathLst>
                <a:path extrusionOk="0" h="10672" w="8232">
                  <a:moveTo>
                    <a:pt x="5338" y="1"/>
                  </a:moveTo>
                  <a:cubicBezTo>
                    <a:pt x="4982" y="1"/>
                    <a:pt x="4639" y="73"/>
                    <a:pt x="4363" y="237"/>
                  </a:cubicBezTo>
                  <a:cubicBezTo>
                    <a:pt x="3436" y="772"/>
                    <a:pt x="3952" y="2007"/>
                    <a:pt x="3993" y="2849"/>
                  </a:cubicBezTo>
                  <a:cubicBezTo>
                    <a:pt x="4054" y="4064"/>
                    <a:pt x="3458" y="5236"/>
                    <a:pt x="2737" y="6224"/>
                  </a:cubicBezTo>
                  <a:cubicBezTo>
                    <a:pt x="1996" y="7212"/>
                    <a:pt x="1112" y="8076"/>
                    <a:pt x="432" y="9105"/>
                  </a:cubicBezTo>
                  <a:cubicBezTo>
                    <a:pt x="207" y="9475"/>
                    <a:pt x="1" y="9991"/>
                    <a:pt x="267" y="10340"/>
                  </a:cubicBezTo>
                  <a:cubicBezTo>
                    <a:pt x="391" y="10504"/>
                    <a:pt x="618" y="10587"/>
                    <a:pt x="824" y="10628"/>
                  </a:cubicBezTo>
                  <a:cubicBezTo>
                    <a:pt x="968" y="10658"/>
                    <a:pt x="1114" y="10671"/>
                    <a:pt x="1259" y="10671"/>
                  </a:cubicBezTo>
                  <a:cubicBezTo>
                    <a:pt x="1919" y="10671"/>
                    <a:pt x="2579" y="10389"/>
                    <a:pt x="3170" y="10052"/>
                  </a:cubicBezTo>
                  <a:cubicBezTo>
                    <a:pt x="4981" y="9064"/>
                    <a:pt x="6564" y="7582"/>
                    <a:pt x="7491" y="5752"/>
                  </a:cubicBezTo>
                  <a:cubicBezTo>
                    <a:pt x="7922" y="4907"/>
                    <a:pt x="8232" y="3982"/>
                    <a:pt x="8211" y="3036"/>
                  </a:cubicBezTo>
                  <a:cubicBezTo>
                    <a:pt x="8169" y="2109"/>
                    <a:pt x="7799" y="1142"/>
                    <a:pt x="7058" y="566"/>
                  </a:cubicBezTo>
                  <a:cubicBezTo>
                    <a:pt x="6638" y="225"/>
                    <a:pt x="5967" y="1"/>
                    <a:pt x="5338" y="1"/>
                  </a:cubicBezTo>
                  <a:close/>
                </a:path>
              </a:pathLst>
            </a:custGeom>
            <a:solidFill>
              <a:srgbClr val="F49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8"/>
            <p:cNvSpPr/>
            <p:nvPr/>
          </p:nvSpPr>
          <p:spPr>
            <a:xfrm>
              <a:off x="7241869" y="3273878"/>
              <a:ext cx="1503" cy="1226"/>
            </a:xfrm>
            <a:custGeom>
              <a:rect b="b" l="l" r="r" t="t"/>
              <a:pathLst>
                <a:path extrusionOk="0" h="84" w="103">
                  <a:moveTo>
                    <a:pt x="103" y="1"/>
                  </a:moveTo>
                  <a:lnTo>
                    <a:pt x="103" y="1"/>
                  </a:lnTo>
                  <a:cubicBezTo>
                    <a:pt x="62" y="22"/>
                    <a:pt x="21" y="42"/>
                    <a:pt x="1" y="63"/>
                  </a:cubicBezTo>
                  <a:lnTo>
                    <a:pt x="21" y="83"/>
                  </a:lnTo>
                  <a:cubicBezTo>
                    <a:pt x="42" y="63"/>
                    <a:pt x="62" y="22"/>
                    <a:pt x="103" y="1"/>
                  </a:cubicBezTo>
                  <a:close/>
                </a:path>
              </a:pathLst>
            </a:custGeom>
            <a:solidFill>
              <a:srgbClr val="F6E5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8"/>
            <p:cNvSpPr/>
            <p:nvPr/>
          </p:nvSpPr>
          <p:spPr>
            <a:xfrm>
              <a:off x="7197123" y="3274797"/>
              <a:ext cx="45054" cy="83761"/>
            </a:xfrm>
            <a:custGeom>
              <a:rect b="b" l="l" r="r" t="t"/>
              <a:pathLst>
                <a:path extrusionOk="0" h="5741" w="3088">
                  <a:moveTo>
                    <a:pt x="3068" y="0"/>
                  </a:moveTo>
                  <a:cubicBezTo>
                    <a:pt x="2182" y="535"/>
                    <a:pt x="1257" y="1647"/>
                    <a:pt x="947" y="2305"/>
                  </a:cubicBezTo>
                  <a:cubicBezTo>
                    <a:pt x="475" y="3334"/>
                    <a:pt x="516" y="4547"/>
                    <a:pt x="42" y="5556"/>
                  </a:cubicBezTo>
                  <a:cubicBezTo>
                    <a:pt x="22" y="5576"/>
                    <a:pt x="22" y="5598"/>
                    <a:pt x="1" y="5617"/>
                  </a:cubicBezTo>
                  <a:cubicBezTo>
                    <a:pt x="83" y="5598"/>
                    <a:pt x="165" y="5576"/>
                    <a:pt x="248" y="5576"/>
                  </a:cubicBezTo>
                  <a:lnTo>
                    <a:pt x="330" y="5576"/>
                  </a:lnTo>
                  <a:cubicBezTo>
                    <a:pt x="536" y="5576"/>
                    <a:pt x="742" y="5617"/>
                    <a:pt x="928" y="5658"/>
                  </a:cubicBezTo>
                  <a:cubicBezTo>
                    <a:pt x="1051" y="5680"/>
                    <a:pt x="1194" y="5721"/>
                    <a:pt x="1318" y="5741"/>
                  </a:cubicBezTo>
                  <a:cubicBezTo>
                    <a:pt x="1400" y="5370"/>
                    <a:pt x="1463" y="5000"/>
                    <a:pt x="1504" y="4630"/>
                  </a:cubicBezTo>
                  <a:cubicBezTo>
                    <a:pt x="1751" y="3005"/>
                    <a:pt x="1998" y="1235"/>
                    <a:pt x="3088" y="20"/>
                  </a:cubicBezTo>
                  <a:lnTo>
                    <a:pt x="3068" y="0"/>
                  </a:lnTo>
                  <a:close/>
                </a:path>
              </a:pathLst>
            </a:custGeom>
            <a:solidFill>
              <a:srgbClr val="ED94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8"/>
            <p:cNvSpPr/>
            <p:nvPr/>
          </p:nvSpPr>
          <p:spPr>
            <a:xfrm>
              <a:off x="6702679" y="3339867"/>
              <a:ext cx="645797" cy="211292"/>
            </a:xfrm>
            <a:custGeom>
              <a:rect b="b" l="l" r="r" t="t"/>
              <a:pathLst>
                <a:path extrusionOk="0" h="14482" w="44263">
                  <a:moveTo>
                    <a:pt x="18712" y="1"/>
                  </a:moveTo>
                  <a:cubicBezTo>
                    <a:pt x="18673" y="1"/>
                    <a:pt x="18637" y="2"/>
                    <a:pt x="18602" y="5"/>
                  </a:cubicBezTo>
                  <a:cubicBezTo>
                    <a:pt x="16235" y="211"/>
                    <a:pt x="0" y="9904"/>
                    <a:pt x="0" y="9904"/>
                  </a:cubicBezTo>
                  <a:lnTo>
                    <a:pt x="3457" y="12722"/>
                  </a:lnTo>
                  <a:cubicBezTo>
                    <a:pt x="3457" y="12722"/>
                    <a:pt x="14322" y="8895"/>
                    <a:pt x="18046" y="7866"/>
                  </a:cubicBezTo>
                  <a:cubicBezTo>
                    <a:pt x="18219" y="7819"/>
                    <a:pt x="18423" y="7796"/>
                    <a:pt x="18652" y="7796"/>
                  </a:cubicBezTo>
                  <a:cubicBezTo>
                    <a:pt x="22538" y="7796"/>
                    <a:pt x="33987" y="14160"/>
                    <a:pt x="36648" y="14450"/>
                  </a:cubicBezTo>
                  <a:cubicBezTo>
                    <a:pt x="36844" y="14472"/>
                    <a:pt x="37048" y="14482"/>
                    <a:pt x="37260" y="14482"/>
                  </a:cubicBezTo>
                  <a:cubicBezTo>
                    <a:pt x="40109" y="14482"/>
                    <a:pt x="44262" y="12681"/>
                    <a:pt x="44262" y="12681"/>
                  </a:cubicBezTo>
                  <a:lnTo>
                    <a:pt x="33830" y="6014"/>
                  </a:lnTo>
                  <a:cubicBezTo>
                    <a:pt x="33830" y="6014"/>
                    <a:pt x="21323" y="1"/>
                    <a:pt x="18712" y="1"/>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8"/>
            <p:cNvSpPr/>
            <p:nvPr/>
          </p:nvSpPr>
          <p:spPr>
            <a:xfrm>
              <a:off x="7045536" y="3360715"/>
              <a:ext cx="127444" cy="82886"/>
            </a:xfrm>
            <a:custGeom>
              <a:rect b="b" l="l" r="r" t="t"/>
              <a:pathLst>
                <a:path extrusionOk="0" h="5681" w="8735">
                  <a:moveTo>
                    <a:pt x="522" y="1"/>
                  </a:moveTo>
                  <a:cubicBezTo>
                    <a:pt x="211" y="1"/>
                    <a:pt x="0" y="359"/>
                    <a:pt x="184" y="634"/>
                  </a:cubicBezTo>
                  <a:cubicBezTo>
                    <a:pt x="535" y="1169"/>
                    <a:pt x="1029" y="1621"/>
                    <a:pt x="1523" y="2013"/>
                  </a:cubicBezTo>
                  <a:cubicBezTo>
                    <a:pt x="3539" y="3638"/>
                    <a:pt x="5803" y="4955"/>
                    <a:pt x="8292" y="5676"/>
                  </a:cubicBezTo>
                  <a:cubicBezTo>
                    <a:pt x="8303" y="5679"/>
                    <a:pt x="8313" y="5680"/>
                    <a:pt x="8323" y="5680"/>
                  </a:cubicBezTo>
                  <a:cubicBezTo>
                    <a:pt x="8734" y="5680"/>
                    <a:pt x="8518" y="3263"/>
                    <a:pt x="8478" y="3062"/>
                  </a:cubicBezTo>
                  <a:cubicBezTo>
                    <a:pt x="8292" y="2425"/>
                    <a:pt x="7984" y="1498"/>
                    <a:pt x="7345" y="1190"/>
                  </a:cubicBezTo>
                  <a:cubicBezTo>
                    <a:pt x="7047" y="1057"/>
                    <a:pt x="6655" y="1045"/>
                    <a:pt x="6266" y="1045"/>
                  </a:cubicBezTo>
                  <a:cubicBezTo>
                    <a:pt x="6172" y="1045"/>
                    <a:pt x="6079" y="1045"/>
                    <a:pt x="5987" y="1045"/>
                  </a:cubicBezTo>
                  <a:cubicBezTo>
                    <a:pt x="5864" y="1056"/>
                    <a:pt x="5740" y="1061"/>
                    <a:pt x="5619" y="1061"/>
                  </a:cubicBezTo>
                  <a:cubicBezTo>
                    <a:pt x="5499" y="1061"/>
                    <a:pt x="5381" y="1056"/>
                    <a:pt x="5268" y="1045"/>
                  </a:cubicBezTo>
                  <a:cubicBezTo>
                    <a:pt x="4176" y="943"/>
                    <a:pt x="3128" y="655"/>
                    <a:pt x="2058" y="387"/>
                  </a:cubicBezTo>
                  <a:lnTo>
                    <a:pt x="637" y="16"/>
                  </a:lnTo>
                  <a:cubicBezTo>
                    <a:pt x="598" y="6"/>
                    <a:pt x="559" y="1"/>
                    <a:pt x="522" y="1"/>
                  </a:cubicBezTo>
                  <a:close/>
                </a:path>
              </a:pathLst>
            </a:custGeom>
            <a:solidFill>
              <a:srgbClr val="F9AF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8"/>
            <p:cNvSpPr/>
            <p:nvPr/>
          </p:nvSpPr>
          <p:spPr>
            <a:xfrm>
              <a:off x="7115173" y="3375072"/>
              <a:ext cx="7222" cy="905"/>
            </a:xfrm>
            <a:custGeom>
              <a:rect b="b" l="l" r="r" t="t"/>
              <a:pathLst>
                <a:path extrusionOk="0" h="62" w="495">
                  <a:moveTo>
                    <a:pt x="495" y="61"/>
                  </a:moveTo>
                  <a:lnTo>
                    <a:pt x="495" y="61"/>
                  </a:lnTo>
                  <a:lnTo>
                    <a:pt x="495" y="61"/>
                  </a:lnTo>
                  <a:lnTo>
                    <a:pt x="495" y="61"/>
                  </a:lnTo>
                  <a:lnTo>
                    <a:pt x="495" y="61"/>
                  </a:lnTo>
                  <a:close/>
                  <a:moveTo>
                    <a:pt x="1" y="0"/>
                  </a:moveTo>
                  <a:lnTo>
                    <a:pt x="1" y="0"/>
                  </a:lnTo>
                  <a:lnTo>
                    <a:pt x="495" y="61"/>
                  </a:lnTo>
                  <a:close/>
                </a:path>
              </a:pathLst>
            </a:custGeom>
            <a:solidFill>
              <a:srgbClr val="FBF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8"/>
            <p:cNvSpPr/>
            <p:nvPr/>
          </p:nvSpPr>
          <p:spPr>
            <a:xfrm>
              <a:off x="7104975" y="3375072"/>
              <a:ext cx="27633" cy="18310"/>
            </a:xfrm>
            <a:custGeom>
              <a:rect b="b" l="l" r="r" t="t"/>
              <a:pathLst>
                <a:path extrusionOk="0" h="1255" w="1894">
                  <a:moveTo>
                    <a:pt x="700" y="0"/>
                  </a:moveTo>
                  <a:cubicBezTo>
                    <a:pt x="330" y="330"/>
                    <a:pt x="0" y="761"/>
                    <a:pt x="0" y="1255"/>
                  </a:cubicBezTo>
                  <a:cubicBezTo>
                    <a:pt x="576" y="1029"/>
                    <a:pt x="1153" y="761"/>
                    <a:pt x="1707" y="453"/>
                  </a:cubicBezTo>
                  <a:cubicBezTo>
                    <a:pt x="1770" y="330"/>
                    <a:pt x="1831" y="206"/>
                    <a:pt x="1893" y="61"/>
                  </a:cubicBezTo>
                  <a:lnTo>
                    <a:pt x="1893" y="61"/>
                  </a:lnTo>
                  <a:cubicBezTo>
                    <a:pt x="1770" y="83"/>
                    <a:pt x="1647" y="83"/>
                    <a:pt x="1523" y="83"/>
                  </a:cubicBezTo>
                  <a:cubicBezTo>
                    <a:pt x="1419" y="83"/>
                    <a:pt x="1296" y="83"/>
                    <a:pt x="1194" y="61"/>
                  </a:cubicBezTo>
                  <a:lnTo>
                    <a:pt x="700" y="0"/>
                  </a:lnTo>
                  <a:close/>
                </a:path>
              </a:pathLst>
            </a:custGeom>
            <a:solidFill>
              <a:srgbClr val="F4AB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8"/>
            <p:cNvSpPr/>
            <p:nvPr/>
          </p:nvSpPr>
          <p:spPr>
            <a:xfrm>
              <a:off x="7125386" y="3421598"/>
              <a:ext cx="15320" cy="9921"/>
            </a:xfrm>
            <a:custGeom>
              <a:rect b="b" l="l" r="r" t="t"/>
              <a:pathLst>
                <a:path extrusionOk="0" h="680" w="1050">
                  <a:moveTo>
                    <a:pt x="42" y="0"/>
                  </a:moveTo>
                  <a:cubicBezTo>
                    <a:pt x="62" y="145"/>
                    <a:pt x="42" y="268"/>
                    <a:pt x="1" y="392"/>
                  </a:cubicBezTo>
                  <a:cubicBezTo>
                    <a:pt x="206" y="494"/>
                    <a:pt x="412" y="598"/>
                    <a:pt x="618" y="680"/>
                  </a:cubicBezTo>
                  <a:cubicBezTo>
                    <a:pt x="761" y="639"/>
                    <a:pt x="906" y="576"/>
                    <a:pt x="1049" y="535"/>
                  </a:cubicBezTo>
                  <a:cubicBezTo>
                    <a:pt x="700" y="370"/>
                    <a:pt x="371" y="206"/>
                    <a:pt x="42" y="0"/>
                  </a:cubicBezTo>
                  <a:close/>
                </a:path>
              </a:pathLst>
            </a:custGeom>
            <a:solidFill>
              <a:srgbClr val="F4AB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8"/>
            <p:cNvSpPr/>
            <p:nvPr/>
          </p:nvSpPr>
          <p:spPr>
            <a:xfrm>
              <a:off x="7069230" y="3177499"/>
              <a:ext cx="317668" cy="383323"/>
            </a:xfrm>
            <a:custGeom>
              <a:rect b="b" l="l" r="r" t="t"/>
              <a:pathLst>
                <a:path extrusionOk="0" h="26273" w="21773">
                  <a:moveTo>
                    <a:pt x="17946" y="1"/>
                  </a:moveTo>
                  <a:cubicBezTo>
                    <a:pt x="17750" y="1"/>
                    <a:pt x="17540" y="63"/>
                    <a:pt x="17307" y="208"/>
                  </a:cubicBezTo>
                  <a:cubicBezTo>
                    <a:pt x="16608" y="661"/>
                    <a:pt x="12822" y="5805"/>
                    <a:pt x="12204" y="6360"/>
                  </a:cubicBezTo>
                  <a:cubicBezTo>
                    <a:pt x="10825" y="7534"/>
                    <a:pt x="10537" y="9509"/>
                    <a:pt x="10270" y="11299"/>
                  </a:cubicBezTo>
                  <a:cubicBezTo>
                    <a:pt x="10023" y="13109"/>
                    <a:pt x="9570" y="15085"/>
                    <a:pt x="8067" y="16094"/>
                  </a:cubicBezTo>
                  <a:cubicBezTo>
                    <a:pt x="7389" y="16547"/>
                    <a:pt x="6586" y="16752"/>
                    <a:pt x="5804" y="16978"/>
                  </a:cubicBezTo>
                  <a:cubicBezTo>
                    <a:pt x="4075" y="17472"/>
                    <a:pt x="2429" y="18193"/>
                    <a:pt x="906" y="19118"/>
                  </a:cubicBezTo>
                  <a:cubicBezTo>
                    <a:pt x="1" y="19653"/>
                    <a:pt x="22" y="20970"/>
                    <a:pt x="947" y="21505"/>
                  </a:cubicBezTo>
                  <a:cubicBezTo>
                    <a:pt x="1976" y="22103"/>
                    <a:pt x="2944" y="22904"/>
                    <a:pt x="3932" y="23584"/>
                  </a:cubicBezTo>
                  <a:cubicBezTo>
                    <a:pt x="6493" y="25338"/>
                    <a:pt x="9604" y="26273"/>
                    <a:pt x="12719" y="26273"/>
                  </a:cubicBezTo>
                  <a:cubicBezTo>
                    <a:pt x="13733" y="26273"/>
                    <a:pt x="14748" y="26173"/>
                    <a:pt x="15744" y="25971"/>
                  </a:cubicBezTo>
                  <a:cubicBezTo>
                    <a:pt x="16279" y="25868"/>
                    <a:pt x="16814" y="25724"/>
                    <a:pt x="17307" y="25477"/>
                  </a:cubicBezTo>
                  <a:cubicBezTo>
                    <a:pt x="18542" y="24839"/>
                    <a:pt x="19344" y="23604"/>
                    <a:pt x="19838" y="22308"/>
                  </a:cubicBezTo>
                  <a:cubicBezTo>
                    <a:pt x="20126" y="21568"/>
                    <a:pt x="20332" y="20764"/>
                    <a:pt x="20373" y="19963"/>
                  </a:cubicBezTo>
                  <a:cubicBezTo>
                    <a:pt x="20414" y="19159"/>
                    <a:pt x="20290" y="18358"/>
                    <a:pt x="20249" y="17534"/>
                  </a:cubicBezTo>
                  <a:cubicBezTo>
                    <a:pt x="20147" y="15394"/>
                    <a:pt x="20641" y="13274"/>
                    <a:pt x="21031" y="11155"/>
                  </a:cubicBezTo>
                  <a:cubicBezTo>
                    <a:pt x="21443" y="9056"/>
                    <a:pt x="21772" y="6875"/>
                    <a:pt x="21360" y="4776"/>
                  </a:cubicBezTo>
                  <a:cubicBezTo>
                    <a:pt x="21072" y="3254"/>
                    <a:pt x="20353" y="1751"/>
                    <a:pt x="19201" y="722"/>
                  </a:cubicBezTo>
                  <a:cubicBezTo>
                    <a:pt x="18772" y="322"/>
                    <a:pt x="18393" y="1"/>
                    <a:pt x="17946" y="1"/>
                  </a:cubicBezTo>
                  <a:close/>
                </a:path>
              </a:pathLst>
            </a:custGeom>
            <a:solidFill>
              <a:srgbClr val="F9AF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8"/>
            <p:cNvSpPr/>
            <p:nvPr/>
          </p:nvSpPr>
          <p:spPr>
            <a:xfrm>
              <a:off x="7218147" y="3479840"/>
              <a:ext cx="147126" cy="81077"/>
            </a:xfrm>
            <a:custGeom>
              <a:rect b="b" l="l" r="r" t="t"/>
              <a:pathLst>
                <a:path extrusionOk="0" h="5557" w="10084">
                  <a:moveTo>
                    <a:pt x="10083" y="0"/>
                  </a:moveTo>
                  <a:lnTo>
                    <a:pt x="10083" y="0"/>
                  </a:lnTo>
                  <a:cubicBezTo>
                    <a:pt x="9899" y="41"/>
                    <a:pt x="9713" y="63"/>
                    <a:pt x="9548" y="104"/>
                  </a:cubicBezTo>
                  <a:cubicBezTo>
                    <a:pt x="8355" y="371"/>
                    <a:pt x="7265" y="1092"/>
                    <a:pt x="6585" y="2099"/>
                  </a:cubicBezTo>
                  <a:cubicBezTo>
                    <a:pt x="6319" y="2511"/>
                    <a:pt x="6050" y="2963"/>
                    <a:pt x="5597" y="3108"/>
                  </a:cubicBezTo>
                  <a:cubicBezTo>
                    <a:pt x="5515" y="3128"/>
                    <a:pt x="5433" y="3128"/>
                    <a:pt x="5331" y="3128"/>
                  </a:cubicBezTo>
                  <a:cubicBezTo>
                    <a:pt x="5125" y="3128"/>
                    <a:pt x="4898" y="3067"/>
                    <a:pt x="4672" y="3005"/>
                  </a:cubicBezTo>
                  <a:cubicBezTo>
                    <a:pt x="4445" y="2944"/>
                    <a:pt x="4220" y="2881"/>
                    <a:pt x="4014" y="2881"/>
                  </a:cubicBezTo>
                  <a:cubicBezTo>
                    <a:pt x="3910" y="2881"/>
                    <a:pt x="3828" y="2902"/>
                    <a:pt x="3726" y="2922"/>
                  </a:cubicBezTo>
                  <a:cubicBezTo>
                    <a:pt x="3375" y="3026"/>
                    <a:pt x="3128" y="3355"/>
                    <a:pt x="2799" y="3520"/>
                  </a:cubicBezTo>
                  <a:cubicBezTo>
                    <a:pt x="2285" y="3786"/>
                    <a:pt x="1627" y="3622"/>
                    <a:pt x="1092" y="3828"/>
                  </a:cubicBezTo>
                  <a:cubicBezTo>
                    <a:pt x="453" y="4075"/>
                    <a:pt x="165" y="4672"/>
                    <a:pt x="0" y="5350"/>
                  </a:cubicBezTo>
                  <a:cubicBezTo>
                    <a:pt x="845" y="5474"/>
                    <a:pt x="1688" y="5556"/>
                    <a:pt x="2532" y="5556"/>
                  </a:cubicBezTo>
                  <a:cubicBezTo>
                    <a:pt x="3540" y="5556"/>
                    <a:pt x="4549" y="5454"/>
                    <a:pt x="5537" y="5248"/>
                  </a:cubicBezTo>
                  <a:cubicBezTo>
                    <a:pt x="6072" y="5145"/>
                    <a:pt x="6607" y="5001"/>
                    <a:pt x="7100" y="4754"/>
                  </a:cubicBezTo>
                  <a:cubicBezTo>
                    <a:pt x="8335" y="4116"/>
                    <a:pt x="9137" y="2881"/>
                    <a:pt x="9631" y="1585"/>
                  </a:cubicBezTo>
                  <a:cubicBezTo>
                    <a:pt x="9817" y="1070"/>
                    <a:pt x="9981" y="535"/>
                    <a:pt x="10083" y="0"/>
                  </a:cubicBezTo>
                  <a:close/>
                </a:path>
              </a:pathLst>
            </a:custGeom>
            <a:solidFill>
              <a:srgbClr val="F0A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8"/>
            <p:cNvSpPr/>
            <p:nvPr/>
          </p:nvSpPr>
          <p:spPr>
            <a:xfrm>
              <a:off x="7082156" y="3189214"/>
              <a:ext cx="236285" cy="291844"/>
            </a:xfrm>
            <a:custGeom>
              <a:rect b="b" l="l" r="r" t="t"/>
              <a:pathLst>
                <a:path extrusionOk="0" h="20003" w="16195">
                  <a:moveTo>
                    <a:pt x="16071" y="1"/>
                  </a:moveTo>
                  <a:cubicBezTo>
                    <a:pt x="15681" y="413"/>
                    <a:pt x="15412" y="928"/>
                    <a:pt x="15207" y="1441"/>
                  </a:cubicBezTo>
                  <a:cubicBezTo>
                    <a:pt x="15001" y="1976"/>
                    <a:pt x="14858" y="2533"/>
                    <a:pt x="14672" y="3068"/>
                  </a:cubicBezTo>
                  <a:cubicBezTo>
                    <a:pt x="14260" y="4322"/>
                    <a:pt x="13602" y="5537"/>
                    <a:pt x="12800" y="6586"/>
                  </a:cubicBezTo>
                  <a:cubicBezTo>
                    <a:pt x="12449" y="7039"/>
                    <a:pt x="12059" y="7491"/>
                    <a:pt x="11689" y="7965"/>
                  </a:cubicBezTo>
                  <a:cubicBezTo>
                    <a:pt x="11338" y="8418"/>
                    <a:pt x="11030" y="8912"/>
                    <a:pt x="10803" y="9467"/>
                  </a:cubicBezTo>
                  <a:cubicBezTo>
                    <a:pt x="10660" y="9858"/>
                    <a:pt x="10577" y="10249"/>
                    <a:pt x="10515" y="10660"/>
                  </a:cubicBezTo>
                  <a:cubicBezTo>
                    <a:pt x="10433" y="11052"/>
                    <a:pt x="10391" y="11464"/>
                    <a:pt x="10289" y="11854"/>
                  </a:cubicBezTo>
                  <a:cubicBezTo>
                    <a:pt x="9856" y="13851"/>
                    <a:pt x="8602" y="15661"/>
                    <a:pt x="6873" y="16751"/>
                  </a:cubicBezTo>
                  <a:cubicBezTo>
                    <a:pt x="5823" y="17410"/>
                    <a:pt x="4610" y="17821"/>
                    <a:pt x="3416" y="18233"/>
                  </a:cubicBezTo>
                  <a:cubicBezTo>
                    <a:pt x="2223" y="18666"/>
                    <a:pt x="1029" y="19118"/>
                    <a:pt x="0" y="19859"/>
                  </a:cubicBezTo>
                  <a:lnTo>
                    <a:pt x="102" y="20002"/>
                  </a:lnTo>
                  <a:cubicBezTo>
                    <a:pt x="1112" y="19262"/>
                    <a:pt x="2284" y="18830"/>
                    <a:pt x="3477" y="18397"/>
                  </a:cubicBezTo>
                  <a:cubicBezTo>
                    <a:pt x="4671" y="17966"/>
                    <a:pt x="5886" y="17574"/>
                    <a:pt x="6956" y="16875"/>
                  </a:cubicBezTo>
                  <a:cubicBezTo>
                    <a:pt x="8725" y="15763"/>
                    <a:pt x="10021" y="13933"/>
                    <a:pt x="10454" y="11895"/>
                  </a:cubicBezTo>
                  <a:cubicBezTo>
                    <a:pt x="10556" y="11483"/>
                    <a:pt x="10597" y="11093"/>
                    <a:pt x="10679" y="10682"/>
                  </a:cubicBezTo>
                  <a:cubicBezTo>
                    <a:pt x="10742" y="10290"/>
                    <a:pt x="10824" y="9900"/>
                    <a:pt x="10968" y="9529"/>
                  </a:cubicBezTo>
                  <a:cubicBezTo>
                    <a:pt x="11173" y="8994"/>
                    <a:pt x="11483" y="8520"/>
                    <a:pt x="11832" y="8067"/>
                  </a:cubicBezTo>
                  <a:cubicBezTo>
                    <a:pt x="12182" y="7595"/>
                    <a:pt x="12573" y="7162"/>
                    <a:pt x="12923" y="6690"/>
                  </a:cubicBezTo>
                  <a:cubicBezTo>
                    <a:pt x="13746" y="5619"/>
                    <a:pt x="14405" y="4405"/>
                    <a:pt x="14836" y="3109"/>
                  </a:cubicBezTo>
                  <a:cubicBezTo>
                    <a:pt x="15022" y="2574"/>
                    <a:pt x="15165" y="2018"/>
                    <a:pt x="15371" y="1504"/>
                  </a:cubicBezTo>
                  <a:cubicBezTo>
                    <a:pt x="15557" y="989"/>
                    <a:pt x="15824" y="516"/>
                    <a:pt x="16194" y="124"/>
                  </a:cubicBezTo>
                  <a:lnTo>
                    <a:pt x="16071" y="1"/>
                  </a:lnTo>
                  <a:close/>
                </a:path>
              </a:pathLst>
            </a:custGeom>
            <a:solidFill>
              <a:srgbClr val="F49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8"/>
            <p:cNvSpPr/>
            <p:nvPr/>
          </p:nvSpPr>
          <p:spPr>
            <a:xfrm>
              <a:off x="7233159" y="3193431"/>
              <a:ext cx="104494" cy="177458"/>
            </a:xfrm>
            <a:custGeom>
              <a:rect b="b" l="l" r="r" t="t"/>
              <a:pathLst>
                <a:path extrusionOk="0" h="12163" w="7162">
                  <a:moveTo>
                    <a:pt x="7142" y="0"/>
                  </a:moveTo>
                  <a:cubicBezTo>
                    <a:pt x="6832" y="0"/>
                    <a:pt x="6483" y="104"/>
                    <a:pt x="6091" y="351"/>
                  </a:cubicBezTo>
                  <a:cubicBezTo>
                    <a:pt x="5413" y="782"/>
                    <a:pt x="5021" y="1544"/>
                    <a:pt x="4692" y="2305"/>
                  </a:cubicBezTo>
                  <a:lnTo>
                    <a:pt x="4508" y="2799"/>
                  </a:lnTo>
                  <a:cubicBezTo>
                    <a:pt x="4486" y="2799"/>
                    <a:pt x="4486" y="2820"/>
                    <a:pt x="4486" y="2820"/>
                  </a:cubicBezTo>
                  <a:cubicBezTo>
                    <a:pt x="4404" y="3067"/>
                    <a:pt x="4322" y="3292"/>
                    <a:pt x="4219" y="3520"/>
                  </a:cubicBezTo>
                  <a:cubicBezTo>
                    <a:pt x="3869" y="4549"/>
                    <a:pt x="3602" y="5597"/>
                    <a:pt x="3396" y="6667"/>
                  </a:cubicBezTo>
                  <a:cubicBezTo>
                    <a:pt x="3232" y="7471"/>
                    <a:pt x="3128" y="8294"/>
                    <a:pt x="2840" y="9054"/>
                  </a:cubicBezTo>
                  <a:cubicBezTo>
                    <a:pt x="2552" y="9816"/>
                    <a:pt x="2079" y="10557"/>
                    <a:pt x="1380" y="10969"/>
                  </a:cubicBezTo>
                  <a:cubicBezTo>
                    <a:pt x="988" y="11194"/>
                    <a:pt x="576" y="11318"/>
                    <a:pt x="165" y="11359"/>
                  </a:cubicBezTo>
                  <a:lnTo>
                    <a:pt x="104" y="11606"/>
                  </a:lnTo>
                  <a:cubicBezTo>
                    <a:pt x="83" y="11751"/>
                    <a:pt x="41" y="11874"/>
                    <a:pt x="0" y="12017"/>
                  </a:cubicBezTo>
                  <a:cubicBezTo>
                    <a:pt x="288" y="12059"/>
                    <a:pt x="576" y="12100"/>
                    <a:pt x="864" y="12121"/>
                  </a:cubicBezTo>
                  <a:cubicBezTo>
                    <a:pt x="1070" y="12141"/>
                    <a:pt x="1276" y="12162"/>
                    <a:pt x="1503" y="12162"/>
                  </a:cubicBezTo>
                  <a:cubicBezTo>
                    <a:pt x="1770" y="12162"/>
                    <a:pt x="2017" y="12141"/>
                    <a:pt x="2264" y="12039"/>
                  </a:cubicBezTo>
                  <a:cubicBezTo>
                    <a:pt x="3169" y="11688"/>
                    <a:pt x="3520" y="10700"/>
                    <a:pt x="3704" y="9713"/>
                  </a:cubicBezTo>
                  <a:cubicBezTo>
                    <a:pt x="3745" y="9528"/>
                    <a:pt x="3767" y="9342"/>
                    <a:pt x="3787" y="9158"/>
                  </a:cubicBezTo>
                  <a:cubicBezTo>
                    <a:pt x="3828" y="8952"/>
                    <a:pt x="3849" y="8766"/>
                    <a:pt x="3890" y="8582"/>
                  </a:cubicBezTo>
                  <a:cubicBezTo>
                    <a:pt x="4137" y="7018"/>
                    <a:pt x="4425" y="5454"/>
                    <a:pt x="4796" y="3931"/>
                  </a:cubicBezTo>
                  <a:cubicBezTo>
                    <a:pt x="5084" y="2738"/>
                    <a:pt x="5433" y="1482"/>
                    <a:pt x="6318" y="639"/>
                  </a:cubicBezTo>
                  <a:cubicBezTo>
                    <a:pt x="6607" y="351"/>
                    <a:pt x="6895" y="124"/>
                    <a:pt x="7161" y="0"/>
                  </a:cubicBezTo>
                  <a:close/>
                </a:path>
              </a:pathLst>
            </a:custGeom>
            <a:solidFill>
              <a:srgbClr val="F0A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8"/>
            <p:cNvSpPr/>
            <p:nvPr/>
          </p:nvSpPr>
          <p:spPr>
            <a:xfrm>
              <a:off x="7191127" y="3356747"/>
              <a:ext cx="6011" cy="4815"/>
            </a:xfrm>
            <a:custGeom>
              <a:rect b="b" l="l" r="r" t="t"/>
              <a:pathLst>
                <a:path extrusionOk="0" h="330" w="412">
                  <a:moveTo>
                    <a:pt x="412" y="0"/>
                  </a:moveTo>
                  <a:lnTo>
                    <a:pt x="412" y="0"/>
                  </a:lnTo>
                  <a:cubicBezTo>
                    <a:pt x="247" y="63"/>
                    <a:pt x="124" y="165"/>
                    <a:pt x="0" y="288"/>
                  </a:cubicBezTo>
                  <a:cubicBezTo>
                    <a:pt x="83" y="288"/>
                    <a:pt x="165" y="310"/>
                    <a:pt x="227" y="330"/>
                  </a:cubicBezTo>
                  <a:cubicBezTo>
                    <a:pt x="310" y="227"/>
                    <a:pt x="371" y="124"/>
                    <a:pt x="412" y="0"/>
                  </a:cubicBezTo>
                  <a:close/>
                </a:path>
              </a:pathLst>
            </a:custGeom>
            <a:solidFill>
              <a:srgbClr val="ED94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8"/>
            <p:cNvSpPr/>
            <p:nvPr/>
          </p:nvSpPr>
          <p:spPr>
            <a:xfrm>
              <a:off x="7194438" y="3356149"/>
              <a:ext cx="21914" cy="9615"/>
            </a:xfrm>
            <a:custGeom>
              <a:rect b="b" l="l" r="r" t="t"/>
              <a:pathLst>
                <a:path extrusionOk="0" h="659" w="1502">
                  <a:moveTo>
                    <a:pt x="432" y="0"/>
                  </a:moveTo>
                  <a:cubicBezTo>
                    <a:pt x="349" y="0"/>
                    <a:pt x="267" y="22"/>
                    <a:pt x="185" y="41"/>
                  </a:cubicBezTo>
                  <a:cubicBezTo>
                    <a:pt x="144" y="165"/>
                    <a:pt x="83" y="268"/>
                    <a:pt x="0" y="371"/>
                  </a:cubicBezTo>
                  <a:cubicBezTo>
                    <a:pt x="473" y="474"/>
                    <a:pt x="926" y="576"/>
                    <a:pt x="1400" y="659"/>
                  </a:cubicBezTo>
                  <a:cubicBezTo>
                    <a:pt x="1441" y="494"/>
                    <a:pt x="1482" y="329"/>
                    <a:pt x="1502" y="165"/>
                  </a:cubicBezTo>
                  <a:cubicBezTo>
                    <a:pt x="1378" y="145"/>
                    <a:pt x="1235" y="104"/>
                    <a:pt x="1112" y="82"/>
                  </a:cubicBezTo>
                  <a:cubicBezTo>
                    <a:pt x="926" y="41"/>
                    <a:pt x="720" y="0"/>
                    <a:pt x="514" y="0"/>
                  </a:cubicBezTo>
                  <a:close/>
                </a:path>
              </a:pathLst>
            </a:custGeom>
            <a:solidFill>
              <a:srgbClr val="E792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8"/>
            <p:cNvSpPr/>
            <p:nvPr/>
          </p:nvSpPr>
          <p:spPr>
            <a:xfrm>
              <a:off x="7214849" y="3358542"/>
              <a:ext cx="18033" cy="9936"/>
            </a:xfrm>
            <a:custGeom>
              <a:rect b="b" l="l" r="r" t="t"/>
              <a:pathLst>
                <a:path extrusionOk="0" h="681" w="1236">
                  <a:moveTo>
                    <a:pt x="103" y="1"/>
                  </a:moveTo>
                  <a:cubicBezTo>
                    <a:pt x="83" y="165"/>
                    <a:pt x="42" y="330"/>
                    <a:pt x="1" y="495"/>
                  </a:cubicBezTo>
                  <a:cubicBezTo>
                    <a:pt x="62" y="516"/>
                    <a:pt x="103" y="516"/>
                    <a:pt x="165" y="536"/>
                  </a:cubicBezTo>
                  <a:cubicBezTo>
                    <a:pt x="473" y="577"/>
                    <a:pt x="783" y="640"/>
                    <a:pt x="1091" y="681"/>
                  </a:cubicBezTo>
                  <a:cubicBezTo>
                    <a:pt x="1132" y="536"/>
                    <a:pt x="1173" y="393"/>
                    <a:pt x="1194" y="248"/>
                  </a:cubicBezTo>
                  <a:cubicBezTo>
                    <a:pt x="1214" y="187"/>
                    <a:pt x="1235" y="124"/>
                    <a:pt x="1235" y="63"/>
                  </a:cubicBezTo>
                  <a:lnTo>
                    <a:pt x="947" y="63"/>
                  </a:lnTo>
                  <a:cubicBezTo>
                    <a:pt x="659" y="63"/>
                    <a:pt x="391" y="42"/>
                    <a:pt x="103" y="1"/>
                  </a:cubicBezTo>
                  <a:close/>
                </a:path>
              </a:pathLst>
            </a:custGeom>
            <a:solidFill>
              <a:srgbClr val="F0A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8"/>
            <p:cNvSpPr/>
            <p:nvPr/>
          </p:nvSpPr>
          <p:spPr>
            <a:xfrm>
              <a:off x="7230752" y="3234253"/>
              <a:ext cx="68179" cy="134520"/>
            </a:xfrm>
            <a:custGeom>
              <a:rect b="b" l="l" r="r" t="t"/>
              <a:pathLst>
                <a:path extrusionOk="0" h="9220" w="4673">
                  <a:moveTo>
                    <a:pt x="4673" y="1"/>
                  </a:moveTo>
                  <a:cubicBezTo>
                    <a:pt x="4651" y="1"/>
                    <a:pt x="4651" y="22"/>
                    <a:pt x="4651" y="22"/>
                  </a:cubicBezTo>
                  <a:cubicBezTo>
                    <a:pt x="4636" y="67"/>
                    <a:pt x="4621" y="111"/>
                    <a:pt x="4606" y="155"/>
                  </a:cubicBezTo>
                  <a:lnTo>
                    <a:pt x="4606" y="155"/>
                  </a:lnTo>
                  <a:cubicBezTo>
                    <a:pt x="4627" y="103"/>
                    <a:pt x="4649" y="51"/>
                    <a:pt x="4673" y="1"/>
                  </a:cubicBezTo>
                  <a:close/>
                  <a:moveTo>
                    <a:pt x="4606" y="155"/>
                  </a:moveTo>
                  <a:cubicBezTo>
                    <a:pt x="4531" y="338"/>
                    <a:pt x="4464" y="530"/>
                    <a:pt x="4384" y="722"/>
                  </a:cubicBezTo>
                  <a:cubicBezTo>
                    <a:pt x="4468" y="536"/>
                    <a:pt x="4538" y="351"/>
                    <a:pt x="4606" y="155"/>
                  </a:cubicBezTo>
                  <a:close/>
                  <a:moveTo>
                    <a:pt x="330" y="8561"/>
                  </a:moveTo>
                  <a:cubicBezTo>
                    <a:pt x="269" y="8561"/>
                    <a:pt x="206" y="8561"/>
                    <a:pt x="145" y="8582"/>
                  </a:cubicBezTo>
                  <a:cubicBezTo>
                    <a:pt x="145" y="8643"/>
                    <a:pt x="124" y="8706"/>
                    <a:pt x="104" y="8767"/>
                  </a:cubicBezTo>
                  <a:cubicBezTo>
                    <a:pt x="83" y="8912"/>
                    <a:pt x="42" y="9055"/>
                    <a:pt x="1" y="9200"/>
                  </a:cubicBezTo>
                  <a:cubicBezTo>
                    <a:pt x="63" y="9200"/>
                    <a:pt x="124" y="9219"/>
                    <a:pt x="165" y="9219"/>
                  </a:cubicBezTo>
                  <a:cubicBezTo>
                    <a:pt x="206" y="9076"/>
                    <a:pt x="248" y="8953"/>
                    <a:pt x="269" y="8808"/>
                  </a:cubicBezTo>
                  <a:lnTo>
                    <a:pt x="330" y="8561"/>
                  </a:lnTo>
                  <a:close/>
                </a:path>
              </a:pathLst>
            </a:custGeom>
            <a:solidFill>
              <a:srgbClr val="ED94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8"/>
            <p:cNvSpPr/>
            <p:nvPr/>
          </p:nvSpPr>
          <p:spPr>
            <a:xfrm>
              <a:off x="7047929" y="3294260"/>
              <a:ext cx="154231" cy="97651"/>
            </a:xfrm>
            <a:custGeom>
              <a:rect b="b" l="l" r="r" t="t"/>
              <a:pathLst>
                <a:path extrusionOk="0" h="6693" w="10571">
                  <a:moveTo>
                    <a:pt x="499" y="1"/>
                  </a:moveTo>
                  <a:cubicBezTo>
                    <a:pt x="490" y="1"/>
                    <a:pt x="481" y="1"/>
                    <a:pt x="473" y="3"/>
                  </a:cubicBezTo>
                  <a:cubicBezTo>
                    <a:pt x="1" y="127"/>
                    <a:pt x="2017" y="2637"/>
                    <a:pt x="3458" y="4264"/>
                  </a:cubicBezTo>
                  <a:cubicBezTo>
                    <a:pt x="4918" y="5888"/>
                    <a:pt x="4939" y="5827"/>
                    <a:pt x="6482" y="6547"/>
                  </a:cubicBezTo>
                  <a:cubicBezTo>
                    <a:pt x="6706" y="6647"/>
                    <a:pt x="6962" y="6692"/>
                    <a:pt x="7224" y="6692"/>
                  </a:cubicBezTo>
                  <a:cubicBezTo>
                    <a:pt x="8788" y="6692"/>
                    <a:pt x="10571" y="5095"/>
                    <a:pt x="7223" y="4160"/>
                  </a:cubicBezTo>
                  <a:cubicBezTo>
                    <a:pt x="7223" y="4160"/>
                    <a:pt x="6770" y="3913"/>
                    <a:pt x="6050" y="2925"/>
                  </a:cubicBezTo>
                  <a:cubicBezTo>
                    <a:pt x="5351" y="1937"/>
                    <a:pt x="4671" y="1649"/>
                    <a:pt x="4198" y="1095"/>
                  </a:cubicBezTo>
                  <a:cubicBezTo>
                    <a:pt x="3849" y="716"/>
                    <a:pt x="3397" y="215"/>
                    <a:pt x="3206" y="215"/>
                  </a:cubicBezTo>
                  <a:cubicBezTo>
                    <a:pt x="3127" y="215"/>
                    <a:pt x="3092" y="301"/>
                    <a:pt x="3128" y="518"/>
                  </a:cubicBezTo>
                  <a:cubicBezTo>
                    <a:pt x="3247" y="1231"/>
                    <a:pt x="4070" y="1982"/>
                    <a:pt x="3582" y="1982"/>
                  </a:cubicBezTo>
                  <a:cubicBezTo>
                    <a:pt x="3563" y="1982"/>
                    <a:pt x="3542" y="1981"/>
                    <a:pt x="3519" y="1979"/>
                  </a:cubicBezTo>
                  <a:cubicBezTo>
                    <a:pt x="2894" y="1898"/>
                    <a:pt x="946" y="1"/>
                    <a:pt x="499"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8"/>
            <p:cNvSpPr/>
            <p:nvPr/>
          </p:nvSpPr>
          <p:spPr>
            <a:xfrm>
              <a:off x="7158694" y="3062460"/>
              <a:ext cx="78086" cy="127444"/>
            </a:xfrm>
            <a:custGeom>
              <a:rect b="b" l="l" r="r" t="t"/>
              <a:pathLst>
                <a:path extrusionOk="0" h="8735" w="5352">
                  <a:moveTo>
                    <a:pt x="1710" y="0"/>
                  </a:moveTo>
                  <a:cubicBezTo>
                    <a:pt x="1409" y="0"/>
                    <a:pt x="1156" y="211"/>
                    <a:pt x="1071" y="767"/>
                  </a:cubicBezTo>
                  <a:cubicBezTo>
                    <a:pt x="1010" y="1158"/>
                    <a:pt x="1071" y="1590"/>
                    <a:pt x="906" y="1961"/>
                  </a:cubicBezTo>
                  <a:cubicBezTo>
                    <a:pt x="681" y="2475"/>
                    <a:pt x="22" y="2804"/>
                    <a:pt x="22" y="3380"/>
                  </a:cubicBezTo>
                  <a:cubicBezTo>
                    <a:pt x="1" y="3997"/>
                    <a:pt x="742" y="4368"/>
                    <a:pt x="947" y="4944"/>
                  </a:cubicBezTo>
                  <a:cubicBezTo>
                    <a:pt x="1277" y="5747"/>
                    <a:pt x="495" y="6611"/>
                    <a:pt x="577" y="7495"/>
                  </a:cubicBezTo>
                  <a:cubicBezTo>
                    <a:pt x="618" y="7887"/>
                    <a:pt x="824" y="8258"/>
                    <a:pt x="1051" y="8587"/>
                  </a:cubicBezTo>
                  <a:cubicBezTo>
                    <a:pt x="1092" y="8648"/>
                    <a:pt x="1134" y="8730"/>
                    <a:pt x="1216" y="8730"/>
                  </a:cubicBezTo>
                  <a:cubicBezTo>
                    <a:pt x="1227" y="8733"/>
                    <a:pt x="1238" y="8734"/>
                    <a:pt x="1249" y="8734"/>
                  </a:cubicBezTo>
                  <a:cubicBezTo>
                    <a:pt x="1315" y="8734"/>
                    <a:pt x="1368" y="8683"/>
                    <a:pt x="1422" y="8648"/>
                  </a:cubicBezTo>
                  <a:cubicBezTo>
                    <a:pt x="1812" y="8277"/>
                    <a:pt x="2162" y="7866"/>
                    <a:pt x="2676" y="7701"/>
                  </a:cubicBezTo>
                  <a:cubicBezTo>
                    <a:pt x="2830" y="7655"/>
                    <a:pt x="2989" y="7641"/>
                    <a:pt x="3151" y="7641"/>
                  </a:cubicBezTo>
                  <a:cubicBezTo>
                    <a:pt x="3423" y="7641"/>
                    <a:pt x="3702" y="7681"/>
                    <a:pt x="3973" y="7681"/>
                  </a:cubicBezTo>
                  <a:cubicBezTo>
                    <a:pt x="4012" y="7683"/>
                    <a:pt x="4052" y="7684"/>
                    <a:pt x="4092" y="7684"/>
                  </a:cubicBezTo>
                  <a:cubicBezTo>
                    <a:pt x="4489" y="7684"/>
                    <a:pt x="4903" y="7589"/>
                    <a:pt x="5145" y="7290"/>
                  </a:cubicBezTo>
                  <a:cubicBezTo>
                    <a:pt x="5351" y="7002"/>
                    <a:pt x="5351" y="6631"/>
                    <a:pt x="5351" y="6282"/>
                  </a:cubicBezTo>
                  <a:cubicBezTo>
                    <a:pt x="5331" y="5871"/>
                    <a:pt x="5310" y="5459"/>
                    <a:pt x="5269" y="5048"/>
                  </a:cubicBezTo>
                  <a:cubicBezTo>
                    <a:pt x="5228" y="4573"/>
                    <a:pt x="5167" y="4080"/>
                    <a:pt x="5002" y="3648"/>
                  </a:cubicBezTo>
                  <a:cubicBezTo>
                    <a:pt x="4796" y="3133"/>
                    <a:pt x="4446" y="2702"/>
                    <a:pt x="4097" y="2290"/>
                  </a:cubicBezTo>
                  <a:cubicBezTo>
                    <a:pt x="3664" y="1734"/>
                    <a:pt x="3232" y="1199"/>
                    <a:pt x="2780" y="664"/>
                  </a:cubicBezTo>
                  <a:cubicBezTo>
                    <a:pt x="2490" y="296"/>
                    <a:pt x="2067" y="0"/>
                    <a:pt x="1710"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8"/>
            <p:cNvSpPr/>
            <p:nvPr/>
          </p:nvSpPr>
          <p:spPr>
            <a:xfrm>
              <a:off x="7224464" y="3118688"/>
              <a:ext cx="73271" cy="81208"/>
            </a:xfrm>
            <a:custGeom>
              <a:rect b="b" l="l" r="r" t="t"/>
              <a:pathLst>
                <a:path extrusionOk="0" h="5566" w="5022">
                  <a:moveTo>
                    <a:pt x="2017" y="0"/>
                  </a:moveTo>
                  <a:lnTo>
                    <a:pt x="0" y="2222"/>
                  </a:lnTo>
                  <a:cubicBezTo>
                    <a:pt x="0" y="2222"/>
                    <a:pt x="1460" y="3539"/>
                    <a:pt x="1317" y="4898"/>
                  </a:cubicBezTo>
                  <a:cubicBezTo>
                    <a:pt x="1263" y="5381"/>
                    <a:pt x="1444" y="5565"/>
                    <a:pt x="1750" y="5565"/>
                  </a:cubicBezTo>
                  <a:cubicBezTo>
                    <a:pt x="2735" y="5565"/>
                    <a:pt x="5021" y="3663"/>
                    <a:pt x="5021" y="3663"/>
                  </a:cubicBezTo>
                  <a:lnTo>
                    <a:pt x="2017"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8"/>
            <p:cNvSpPr/>
            <p:nvPr/>
          </p:nvSpPr>
          <p:spPr>
            <a:xfrm>
              <a:off x="7237668" y="3154389"/>
              <a:ext cx="23723" cy="25241"/>
            </a:xfrm>
            <a:custGeom>
              <a:rect b="b" l="l" r="r" t="t"/>
              <a:pathLst>
                <a:path extrusionOk="0" h="1730" w="1626">
                  <a:moveTo>
                    <a:pt x="1606" y="1"/>
                  </a:moveTo>
                  <a:lnTo>
                    <a:pt x="1606" y="1"/>
                  </a:lnTo>
                  <a:cubicBezTo>
                    <a:pt x="1071" y="722"/>
                    <a:pt x="1" y="906"/>
                    <a:pt x="1" y="906"/>
                  </a:cubicBezTo>
                  <a:lnTo>
                    <a:pt x="350" y="1729"/>
                  </a:lnTo>
                  <a:cubicBezTo>
                    <a:pt x="1625" y="865"/>
                    <a:pt x="1606" y="1"/>
                    <a:pt x="1606" y="1"/>
                  </a:cubicBezTo>
                  <a:close/>
                </a:path>
              </a:pathLst>
            </a:custGeom>
            <a:solidFill>
              <a:srgbClr val="F087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8"/>
            <p:cNvSpPr/>
            <p:nvPr/>
          </p:nvSpPr>
          <p:spPr>
            <a:xfrm>
              <a:off x="7185466" y="3050949"/>
              <a:ext cx="124351" cy="119229"/>
            </a:xfrm>
            <a:custGeom>
              <a:rect b="b" l="l" r="r" t="t"/>
              <a:pathLst>
                <a:path extrusionOk="0" h="8172" w="8523">
                  <a:moveTo>
                    <a:pt x="3678" y="0"/>
                  </a:moveTo>
                  <a:cubicBezTo>
                    <a:pt x="3237" y="0"/>
                    <a:pt x="2822" y="97"/>
                    <a:pt x="2487" y="300"/>
                  </a:cubicBezTo>
                  <a:cubicBezTo>
                    <a:pt x="2487" y="300"/>
                    <a:pt x="183" y="1000"/>
                    <a:pt x="100" y="2544"/>
                  </a:cubicBezTo>
                  <a:cubicBezTo>
                    <a:pt x="1" y="4044"/>
                    <a:pt x="1399" y="8171"/>
                    <a:pt x="3066" y="8171"/>
                  </a:cubicBezTo>
                  <a:cubicBezTo>
                    <a:pt x="3113" y="8171"/>
                    <a:pt x="3161" y="8168"/>
                    <a:pt x="3208" y="8161"/>
                  </a:cubicBezTo>
                  <a:cubicBezTo>
                    <a:pt x="4937" y="7914"/>
                    <a:pt x="5636" y="6577"/>
                    <a:pt x="6295" y="5609"/>
                  </a:cubicBezTo>
                  <a:cubicBezTo>
                    <a:pt x="8523" y="2207"/>
                    <a:pt x="5786" y="0"/>
                    <a:pt x="3678"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8"/>
            <p:cNvSpPr/>
            <p:nvPr/>
          </p:nvSpPr>
          <p:spPr>
            <a:xfrm>
              <a:off x="7160809" y="3170481"/>
              <a:ext cx="158229" cy="156011"/>
            </a:xfrm>
            <a:custGeom>
              <a:rect b="b" l="l" r="r" t="t"/>
              <a:pathLst>
                <a:path extrusionOk="0" h="10693" w="10845">
                  <a:moveTo>
                    <a:pt x="9296" y="1"/>
                  </a:moveTo>
                  <a:cubicBezTo>
                    <a:pt x="8935" y="1"/>
                    <a:pt x="8573" y="102"/>
                    <a:pt x="8232" y="236"/>
                  </a:cubicBezTo>
                  <a:cubicBezTo>
                    <a:pt x="7409" y="544"/>
                    <a:pt x="6668" y="1079"/>
                    <a:pt x="5804" y="1224"/>
                  </a:cubicBezTo>
                  <a:cubicBezTo>
                    <a:pt x="5527" y="1271"/>
                    <a:pt x="5246" y="1281"/>
                    <a:pt x="4964" y="1281"/>
                  </a:cubicBezTo>
                  <a:cubicBezTo>
                    <a:pt x="4753" y="1281"/>
                    <a:pt x="4541" y="1275"/>
                    <a:pt x="4332" y="1275"/>
                  </a:cubicBezTo>
                  <a:cubicBezTo>
                    <a:pt x="3843" y="1275"/>
                    <a:pt x="3365" y="1306"/>
                    <a:pt x="2923" y="1512"/>
                  </a:cubicBezTo>
                  <a:cubicBezTo>
                    <a:pt x="1729" y="2108"/>
                    <a:pt x="885" y="4248"/>
                    <a:pt x="495" y="5483"/>
                  </a:cubicBezTo>
                  <a:cubicBezTo>
                    <a:pt x="1" y="7068"/>
                    <a:pt x="659" y="8775"/>
                    <a:pt x="1194" y="10278"/>
                  </a:cubicBezTo>
                  <a:cubicBezTo>
                    <a:pt x="1255" y="10463"/>
                    <a:pt x="1338" y="10649"/>
                    <a:pt x="1524" y="10690"/>
                  </a:cubicBezTo>
                  <a:cubicBezTo>
                    <a:pt x="1538" y="10692"/>
                    <a:pt x="1552" y="10693"/>
                    <a:pt x="1566" y="10693"/>
                  </a:cubicBezTo>
                  <a:cubicBezTo>
                    <a:pt x="1691" y="10693"/>
                    <a:pt x="1801" y="10617"/>
                    <a:pt x="1894" y="10525"/>
                  </a:cubicBezTo>
                  <a:cubicBezTo>
                    <a:pt x="2264" y="10155"/>
                    <a:pt x="2449" y="9620"/>
                    <a:pt x="2860" y="9310"/>
                  </a:cubicBezTo>
                  <a:cubicBezTo>
                    <a:pt x="3087" y="9126"/>
                    <a:pt x="3354" y="9022"/>
                    <a:pt x="3622" y="8920"/>
                  </a:cubicBezTo>
                  <a:cubicBezTo>
                    <a:pt x="4939" y="8344"/>
                    <a:pt x="6112" y="7417"/>
                    <a:pt x="6956" y="6245"/>
                  </a:cubicBezTo>
                  <a:cubicBezTo>
                    <a:pt x="7203" y="5916"/>
                    <a:pt x="7409" y="5565"/>
                    <a:pt x="7717" y="5298"/>
                  </a:cubicBezTo>
                  <a:cubicBezTo>
                    <a:pt x="7985" y="5030"/>
                    <a:pt x="8334" y="4824"/>
                    <a:pt x="8643" y="4599"/>
                  </a:cubicBezTo>
                  <a:cubicBezTo>
                    <a:pt x="9549" y="3960"/>
                    <a:pt x="10249" y="3035"/>
                    <a:pt x="10639" y="1985"/>
                  </a:cubicBezTo>
                  <a:cubicBezTo>
                    <a:pt x="10742" y="1677"/>
                    <a:pt x="10844" y="1326"/>
                    <a:pt x="10762" y="1018"/>
                  </a:cubicBezTo>
                  <a:cubicBezTo>
                    <a:pt x="10660" y="524"/>
                    <a:pt x="10207" y="154"/>
                    <a:pt x="9714" y="50"/>
                  </a:cubicBezTo>
                  <a:cubicBezTo>
                    <a:pt x="9576" y="16"/>
                    <a:pt x="9436" y="1"/>
                    <a:pt x="9296" y="1"/>
                  </a:cubicBezTo>
                  <a:close/>
                </a:path>
              </a:pathLst>
            </a:custGeom>
            <a:solidFill>
              <a:srgbClr val="1117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8"/>
            <p:cNvSpPr/>
            <p:nvPr/>
          </p:nvSpPr>
          <p:spPr>
            <a:xfrm>
              <a:off x="7171314" y="3156636"/>
              <a:ext cx="161540" cy="115699"/>
            </a:xfrm>
            <a:custGeom>
              <a:rect b="b" l="l" r="r" t="t"/>
              <a:pathLst>
                <a:path extrusionOk="0" h="7930" w="11072">
                  <a:moveTo>
                    <a:pt x="9718" y="0"/>
                  </a:moveTo>
                  <a:cubicBezTo>
                    <a:pt x="9577" y="0"/>
                    <a:pt x="9436" y="12"/>
                    <a:pt x="9301" y="33"/>
                  </a:cubicBezTo>
                  <a:cubicBezTo>
                    <a:pt x="8231" y="198"/>
                    <a:pt x="7183" y="609"/>
                    <a:pt x="6297" y="1226"/>
                  </a:cubicBezTo>
                  <a:cubicBezTo>
                    <a:pt x="5907" y="1515"/>
                    <a:pt x="5515" y="1844"/>
                    <a:pt x="5084" y="2008"/>
                  </a:cubicBezTo>
                  <a:cubicBezTo>
                    <a:pt x="4850" y="2105"/>
                    <a:pt x="4624" y="2139"/>
                    <a:pt x="4402" y="2139"/>
                  </a:cubicBezTo>
                  <a:cubicBezTo>
                    <a:pt x="3855" y="2139"/>
                    <a:pt x="3336" y="1932"/>
                    <a:pt x="2805" y="1932"/>
                  </a:cubicBezTo>
                  <a:cubicBezTo>
                    <a:pt x="2449" y="1932"/>
                    <a:pt x="2087" y="2025"/>
                    <a:pt x="1709" y="2338"/>
                  </a:cubicBezTo>
                  <a:cubicBezTo>
                    <a:pt x="1194" y="2749"/>
                    <a:pt x="864" y="3345"/>
                    <a:pt x="557" y="3943"/>
                  </a:cubicBezTo>
                  <a:cubicBezTo>
                    <a:pt x="269" y="4498"/>
                    <a:pt x="0" y="5095"/>
                    <a:pt x="41" y="5732"/>
                  </a:cubicBezTo>
                  <a:cubicBezTo>
                    <a:pt x="82" y="6659"/>
                    <a:pt x="823" y="7441"/>
                    <a:pt x="1709" y="7749"/>
                  </a:cubicBezTo>
                  <a:cubicBezTo>
                    <a:pt x="2071" y="7875"/>
                    <a:pt x="2447" y="7930"/>
                    <a:pt x="2825" y="7930"/>
                  </a:cubicBezTo>
                  <a:cubicBezTo>
                    <a:pt x="3371" y="7930"/>
                    <a:pt x="3923" y="7817"/>
                    <a:pt x="4445" y="7647"/>
                  </a:cubicBezTo>
                  <a:cubicBezTo>
                    <a:pt x="6009" y="7131"/>
                    <a:pt x="7367" y="6083"/>
                    <a:pt x="8272" y="4725"/>
                  </a:cubicBezTo>
                  <a:cubicBezTo>
                    <a:pt x="8561" y="4272"/>
                    <a:pt x="8829" y="3757"/>
                    <a:pt x="9178" y="3345"/>
                  </a:cubicBezTo>
                  <a:cubicBezTo>
                    <a:pt x="9652" y="2749"/>
                    <a:pt x="10310" y="2316"/>
                    <a:pt x="10722" y="1679"/>
                  </a:cubicBezTo>
                  <a:cubicBezTo>
                    <a:pt x="10928" y="1391"/>
                    <a:pt x="11071" y="1021"/>
                    <a:pt x="10969" y="670"/>
                  </a:cubicBezTo>
                  <a:cubicBezTo>
                    <a:pt x="10821" y="179"/>
                    <a:pt x="10269" y="0"/>
                    <a:pt x="9718"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8"/>
            <p:cNvSpPr/>
            <p:nvPr/>
          </p:nvSpPr>
          <p:spPr>
            <a:xfrm>
              <a:off x="7115786" y="3190498"/>
              <a:ext cx="281018" cy="261978"/>
            </a:xfrm>
            <a:custGeom>
              <a:rect b="b" l="l" r="r" t="t"/>
              <a:pathLst>
                <a:path extrusionOk="0" h="17956" w="19261">
                  <a:moveTo>
                    <a:pt x="15897" y="0"/>
                  </a:moveTo>
                  <a:cubicBezTo>
                    <a:pt x="15419" y="0"/>
                    <a:pt x="14926" y="293"/>
                    <a:pt x="14363" y="840"/>
                  </a:cubicBezTo>
                  <a:cubicBezTo>
                    <a:pt x="13478" y="1683"/>
                    <a:pt x="13129" y="2939"/>
                    <a:pt x="12841" y="4132"/>
                  </a:cubicBezTo>
                  <a:cubicBezTo>
                    <a:pt x="12470" y="5655"/>
                    <a:pt x="12182" y="7219"/>
                    <a:pt x="11935" y="8783"/>
                  </a:cubicBezTo>
                  <a:cubicBezTo>
                    <a:pt x="11894" y="8967"/>
                    <a:pt x="11873" y="9153"/>
                    <a:pt x="11832" y="9359"/>
                  </a:cubicBezTo>
                  <a:cubicBezTo>
                    <a:pt x="11812" y="9543"/>
                    <a:pt x="11790" y="9729"/>
                    <a:pt x="11749" y="9914"/>
                  </a:cubicBezTo>
                  <a:cubicBezTo>
                    <a:pt x="11565" y="10901"/>
                    <a:pt x="11214" y="11889"/>
                    <a:pt x="10309" y="12240"/>
                  </a:cubicBezTo>
                  <a:cubicBezTo>
                    <a:pt x="10074" y="12340"/>
                    <a:pt x="9821" y="12374"/>
                    <a:pt x="9563" y="12374"/>
                  </a:cubicBezTo>
                  <a:cubicBezTo>
                    <a:pt x="9346" y="12374"/>
                    <a:pt x="9126" y="12350"/>
                    <a:pt x="8909" y="12322"/>
                  </a:cubicBezTo>
                  <a:cubicBezTo>
                    <a:pt x="8251" y="12260"/>
                    <a:pt x="7592" y="12158"/>
                    <a:pt x="6955" y="12054"/>
                  </a:cubicBezTo>
                  <a:cubicBezTo>
                    <a:pt x="6111" y="11911"/>
                    <a:pt x="5268" y="11725"/>
                    <a:pt x="4445" y="11499"/>
                  </a:cubicBezTo>
                  <a:cubicBezTo>
                    <a:pt x="3888" y="11334"/>
                    <a:pt x="3334" y="11170"/>
                    <a:pt x="2777" y="10984"/>
                  </a:cubicBezTo>
                  <a:cubicBezTo>
                    <a:pt x="2678" y="10955"/>
                    <a:pt x="2557" y="10917"/>
                    <a:pt x="2445" y="10917"/>
                  </a:cubicBezTo>
                  <a:cubicBezTo>
                    <a:pt x="2396" y="10917"/>
                    <a:pt x="2348" y="10924"/>
                    <a:pt x="2305" y="10943"/>
                  </a:cubicBezTo>
                  <a:cubicBezTo>
                    <a:pt x="2160" y="11005"/>
                    <a:pt x="2078" y="11129"/>
                    <a:pt x="2017" y="11252"/>
                  </a:cubicBezTo>
                  <a:cubicBezTo>
                    <a:pt x="1172" y="12548"/>
                    <a:pt x="514" y="13947"/>
                    <a:pt x="0" y="15409"/>
                  </a:cubicBezTo>
                  <a:cubicBezTo>
                    <a:pt x="2922" y="17425"/>
                    <a:pt x="6646" y="17837"/>
                    <a:pt x="10207" y="17939"/>
                  </a:cubicBezTo>
                  <a:cubicBezTo>
                    <a:pt x="10488" y="17948"/>
                    <a:pt x="10770" y="17955"/>
                    <a:pt x="11051" y="17955"/>
                  </a:cubicBezTo>
                  <a:cubicBezTo>
                    <a:pt x="12027" y="17955"/>
                    <a:pt x="12995" y="17870"/>
                    <a:pt x="13889" y="17486"/>
                  </a:cubicBezTo>
                  <a:cubicBezTo>
                    <a:pt x="14877" y="17055"/>
                    <a:pt x="15680" y="16314"/>
                    <a:pt x="16400" y="15511"/>
                  </a:cubicBezTo>
                  <a:cubicBezTo>
                    <a:pt x="18314" y="13412"/>
                    <a:pt x="19261" y="4091"/>
                    <a:pt x="18109" y="2074"/>
                  </a:cubicBezTo>
                  <a:cubicBezTo>
                    <a:pt x="17284" y="648"/>
                    <a:pt x="16607" y="0"/>
                    <a:pt x="15897" y="0"/>
                  </a:cubicBezTo>
                  <a:close/>
                </a:path>
              </a:pathLst>
            </a:custGeom>
            <a:solidFill>
              <a:srgbClr val="F49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8"/>
            <p:cNvSpPr/>
            <p:nvPr/>
          </p:nvSpPr>
          <p:spPr>
            <a:xfrm>
              <a:off x="7180622" y="3318624"/>
              <a:ext cx="137817" cy="85877"/>
            </a:xfrm>
            <a:custGeom>
              <a:rect b="b" l="l" r="r" t="t"/>
              <a:pathLst>
                <a:path extrusionOk="0" h="5886" w="9446">
                  <a:moveTo>
                    <a:pt x="7491" y="1"/>
                  </a:moveTo>
                  <a:cubicBezTo>
                    <a:pt x="7450" y="185"/>
                    <a:pt x="7429" y="371"/>
                    <a:pt x="7388" y="577"/>
                  </a:cubicBezTo>
                  <a:cubicBezTo>
                    <a:pt x="7368" y="761"/>
                    <a:pt x="7346" y="947"/>
                    <a:pt x="7305" y="1132"/>
                  </a:cubicBezTo>
                  <a:cubicBezTo>
                    <a:pt x="7121" y="2119"/>
                    <a:pt x="6770" y="3107"/>
                    <a:pt x="5865" y="3458"/>
                  </a:cubicBezTo>
                  <a:cubicBezTo>
                    <a:pt x="5618" y="3560"/>
                    <a:pt x="5371" y="3581"/>
                    <a:pt x="5104" y="3581"/>
                  </a:cubicBezTo>
                  <a:cubicBezTo>
                    <a:pt x="4877" y="3581"/>
                    <a:pt x="4671" y="3560"/>
                    <a:pt x="4465" y="3540"/>
                  </a:cubicBezTo>
                  <a:cubicBezTo>
                    <a:pt x="4177" y="3519"/>
                    <a:pt x="3889" y="3478"/>
                    <a:pt x="3601" y="3436"/>
                  </a:cubicBezTo>
                  <a:cubicBezTo>
                    <a:pt x="3560" y="3436"/>
                    <a:pt x="3499" y="3417"/>
                    <a:pt x="3437" y="3417"/>
                  </a:cubicBezTo>
                  <a:cubicBezTo>
                    <a:pt x="3129" y="3376"/>
                    <a:pt x="2819" y="3313"/>
                    <a:pt x="2511" y="3272"/>
                  </a:cubicBezTo>
                  <a:cubicBezTo>
                    <a:pt x="2449" y="3252"/>
                    <a:pt x="2408" y="3252"/>
                    <a:pt x="2347" y="3231"/>
                  </a:cubicBezTo>
                  <a:cubicBezTo>
                    <a:pt x="1873" y="3148"/>
                    <a:pt x="1420" y="3046"/>
                    <a:pt x="947" y="2943"/>
                  </a:cubicBezTo>
                  <a:cubicBezTo>
                    <a:pt x="885" y="2923"/>
                    <a:pt x="803" y="2901"/>
                    <a:pt x="720" y="2901"/>
                  </a:cubicBezTo>
                  <a:cubicBezTo>
                    <a:pt x="473" y="2840"/>
                    <a:pt x="248" y="2778"/>
                    <a:pt x="1" y="2717"/>
                  </a:cubicBezTo>
                  <a:lnTo>
                    <a:pt x="1" y="2717"/>
                  </a:lnTo>
                  <a:cubicBezTo>
                    <a:pt x="21" y="2840"/>
                    <a:pt x="103" y="2964"/>
                    <a:pt x="185" y="3087"/>
                  </a:cubicBezTo>
                  <a:cubicBezTo>
                    <a:pt x="1050" y="4260"/>
                    <a:pt x="2449" y="4918"/>
                    <a:pt x="3787" y="5516"/>
                  </a:cubicBezTo>
                  <a:cubicBezTo>
                    <a:pt x="4199" y="5700"/>
                    <a:pt x="4652" y="5886"/>
                    <a:pt x="5083" y="5886"/>
                  </a:cubicBezTo>
                  <a:cubicBezTo>
                    <a:pt x="5269" y="5886"/>
                    <a:pt x="5453" y="5845"/>
                    <a:pt x="5639" y="5763"/>
                  </a:cubicBezTo>
                  <a:cubicBezTo>
                    <a:pt x="6092" y="5535"/>
                    <a:pt x="6339" y="5063"/>
                    <a:pt x="6647" y="4671"/>
                  </a:cubicBezTo>
                  <a:cubicBezTo>
                    <a:pt x="7141" y="4054"/>
                    <a:pt x="7820" y="3622"/>
                    <a:pt x="8334" y="3046"/>
                  </a:cubicBezTo>
                  <a:cubicBezTo>
                    <a:pt x="9445" y="1770"/>
                    <a:pt x="8787" y="185"/>
                    <a:pt x="7491" y="1"/>
                  </a:cubicBezTo>
                  <a:close/>
                </a:path>
              </a:pathLst>
            </a:custGeom>
            <a:solidFill>
              <a:srgbClr val="EF94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8"/>
            <p:cNvSpPr/>
            <p:nvPr/>
          </p:nvSpPr>
          <p:spPr>
            <a:xfrm>
              <a:off x="6597590" y="3463295"/>
              <a:ext cx="157630" cy="114648"/>
            </a:xfrm>
            <a:custGeom>
              <a:rect b="b" l="l" r="r" t="t"/>
              <a:pathLst>
                <a:path extrusionOk="0" h="7858" w="10804">
                  <a:moveTo>
                    <a:pt x="499" y="1"/>
                  </a:moveTo>
                  <a:cubicBezTo>
                    <a:pt x="441" y="1"/>
                    <a:pt x="384" y="7"/>
                    <a:pt x="330" y="23"/>
                  </a:cubicBezTo>
                  <a:cubicBezTo>
                    <a:pt x="42" y="146"/>
                    <a:pt x="1" y="538"/>
                    <a:pt x="21" y="846"/>
                  </a:cubicBezTo>
                  <a:cubicBezTo>
                    <a:pt x="207" y="3110"/>
                    <a:pt x="1894" y="5167"/>
                    <a:pt x="4054" y="5806"/>
                  </a:cubicBezTo>
                  <a:cubicBezTo>
                    <a:pt x="4145" y="5830"/>
                    <a:pt x="4245" y="5838"/>
                    <a:pt x="4347" y="5838"/>
                  </a:cubicBezTo>
                  <a:cubicBezTo>
                    <a:pt x="4532" y="5838"/>
                    <a:pt x="4725" y="5812"/>
                    <a:pt x="4899" y="5812"/>
                  </a:cubicBezTo>
                  <a:cubicBezTo>
                    <a:pt x="5126" y="5812"/>
                    <a:pt x="5318" y="5855"/>
                    <a:pt x="5412" y="6053"/>
                  </a:cubicBezTo>
                  <a:cubicBezTo>
                    <a:pt x="5535" y="6300"/>
                    <a:pt x="4446" y="7513"/>
                    <a:pt x="4589" y="7719"/>
                  </a:cubicBezTo>
                  <a:cubicBezTo>
                    <a:pt x="4659" y="7817"/>
                    <a:pt x="4797" y="7857"/>
                    <a:pt x="4975" y="7857"/>
                  </a:cubicBezTo>
                  <a:cubicBezTo>
                    <a:pt x="5576" y="7857"/>
                    <a:pt x="6626" y="7396"/>
                    <a:pt x="6976" y="7205"/>
                  </a:cubicBezTo>
                  <a:cubicBezTo>
                    <a:pt x="7491" y="6917"/>
                    <a:pt x="7985" y="6608"/>
                    <a:pt x="8499" y="6320"/>
                  </a:cubicBezTo>
                  <a:cubicBezTo>
                    <a:pt x="8746" y="6196"/>
                    <a:pt x="10433" y="4901"/>
                    <a:pt x="10598" y="4654"/>
                  </a:cubicBezTo>
                  <a:cubicBezTo>
                    <a:pt x="10784" y="4366"/>
                    <a:pt x="10803" y="3974"/>
                    <a:pt x="10742" y="3603"/>
                  </a:cubicBezTo>
                  <a:cubicBezTo>
                    <a:pt x="10619" y="2780"/>
                    <a:pt x="10186" y="2040"/>
                    <a:pt x="9774" y="1320"/>
                  </a:cubicBezTo>
                  <a:cubicBezTo>
                    <a:pt x="9402" y="694"/>
                    <a:pt x="9018" y="250"/>
                    <a:pt x="8404" y="250"/>
                  </a:cubicBezTo>
                  <a:cubicBezTo>
                    <a:pt x="8171" y="250"/>
                    <a:pt x="7905" y="314"/>
                    <a:pt x="7593" y="456"/>
                  </a:cubicBezTo>
                  <a:cubicBezTo>
                    <a:pt x="6808" y="826"/>
                    <a:pt x="5691" y="1678"/>
                    <a:pt x="4257" y="1678"/>
                  </a:cubicBezTo>
                  <a:cubicBezTo>
                    <a:pt x="3701" y="1678"/>
                    <a:pt x="3098" y="1550"/>
                    <a:pt x="2449" y="1216"/>
                  </a:cubicBezTo>
                  <a:cubicBezTo>
                    <a:pt x="1853" y="909"/>
                    <a:pt x="1420" y="250"/>
                    <a:pt x="783" y="44"/>
                  </a:cubicBezTo>
                  <a:cubicBezTo>
                    <a:pt x="693" y="19"/>
                    <a:pt x="595" y="1"/>
                    <a:pt x="499"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8"/>
            <p:cNvSpPr/>
            <p:nvPr/>
          </p:nvSpPr>
          <p:spPr>
            <a:xfrm>
              <a:off x="6533950" y="3423611"/>
              <a:ext cx="107178" cy="156449"/>
            </a:xfrm>
            <a:custGeom>
              <a:rect b="b" l="l" r="r" t="t"/>
              <a:pathLst>
                <a:path extrusionOk="0" h="10723" w="7346">
                  <a:moveTo>
                    <a:pt x="1269" y="1"/>
                  </a:moveTo>
                  <a:cubicBezTo>
                    <a:pt x="1084" y="1"/>
                    <a:pt x="895" y="108"/>
                    <a:pt x="782" y="254"/>
                  </a:cubicBezTo>
                  <a:cubicBezTo>
                    <a:pt x="637" y="438"/>
                    <a:pt x="555" y="685"/>
                    <a:pt x="494" y="912"/>
                  </a:cubicBezTo>
                  <a:cubicBezTo>
                    <a:pt x="165" y="2167"/>
                    <a:pt x="0" y="3484"/>
                    <a:pt x="0" y="4801"/>
                  </a:cubicBezTo>
                  <a:cubicBezTo>
                    <a:pt x="0" y="5234"/>
                    <a:pt x="20" y="5686"/>
                    <a:pt x="185" y="6077"/>
                  </a:cubicBezTo>
                  <a:cubicBezTo>
                    <a:pt x="577" y="7045"/>
                    <a:pt x="1688" y="7558"/>
                    <a:pt x="2099" y="8526"/>
                  </a:cubicBezTo>
                  <a:cubicBezTo>
                    <a:pt x="2160" y="8710"/>
                    <a:pt x="2223" y="8916"/>
                    <a:pt x="2182" y="9102"/>
                  </a:cubicBezTo>
                  <a:cubicBezTo>
                    <a:pt x="2119" y="9451"/>
                    <a:pt x="967" y="9781"/>
                    <a:pt x="1029" y="10151"/>
                  </a:cubicBezTo>
                  <a:cubicBezTo>
                    <a:pt x="1090" y="10562"/>
                    <a:pt x="2489" y="10686"/>
                    <a:pt x="2901" y="10707"/>
                  </a:cubicBezTo>
                  <a:cubicBezTo>
                    <a:pt x="3120" y="10717"/>
                    <a:pt x="3339" y="10722"/>
                    <a:pt x="3556" y="10722"/>
                  </a:cubicBezTo>
                  <a:cubicBezTo>
                    <a:pt x="4236" y="10722"/>
                    <a:pt x="4906" y="10672"/>
                    <a:pt x="5576" y="10562"/>
                  </a:cubicBezTo>
                  <a:cubicBezTo>
                    <a:pt x="6009" y="10502"/>
                    <a:pt x="6482" y="10378"/>
                    <a:pt x="6750" y="10027"/>
                  </a:cubicBezTo>
                  <a:cubicBezTo>
                    <a:pt x="6975" y="9720"/>
                    <a:pt x="6997" y="9308"/>
                    <a:pt x="6997" y="8916"/>
                  </a:cubicBezTo>
                  <a:cubicBezTo>
                    <a:pt x="7017" y="8073"/>
                    <a:pt x="7346" y="5706"/>
                    <a:pt x="6503" y="5171"/>
                  </a:cubicBezTo>
                  <a:cubicBezTo>
                    <a:pt x="6133" y="4924"/>
                    <a:pt x="5494" y="4965"/>
                    <a:pt x="5104" y="4801"/>
                  </a:cubicBezTo>
                  <a:cubicBezTo>
                    <a:pt x="4486" y="4554"/>
                    <a:pt x="3930" y="4183"/>
                    <a:pt x="3457" y="3711"/>
                  </a:cubicBezTo>
                  <a:cubicBezTo>
                    <a:pt x="2675" y="2908"/>
                    <a:pt x="2160" y="1879"/>
                    <a:pt x="1872" y="789"/>
                  </a:cubicBezTo>
                  <a:cubicBezTo>
                    <a:pt x="1811" y="479"/>
                    <a:pt x="1707" y="130"/>
                    <a:pt x="1419" y="27"/>
                  </a:cubicBezTo>
                  <a:cubicBezTo>
                    <a:pt x="1371" y="9"/>
                    <a:pt x="1320" y="1"/>
                    <a:pt x="1269"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8"/>
            <p:cNvSpPr/>
            <p:nvPr/>
          </p:nvSpPr>
          <p:spPr>
            <a:xfrm>
              <a:off x="7003504" y="3224959"/>
              <a:ext cx="101167" cy="42647"/>
            </a:xfrm>
            <a:custGeom>
              <a:rect b="b" l="l" r="r" t="t"/>
              <a:pathLst>
                <a:path extrusionOk="0" h="2923" w="6934">
                  <a:moveTo>
                    <a:pt x="576" y="1"/>
                  </a:moveTo>
                  <a:lnTo>
                    <a:pt x="0" y="453"/>
                  </a:lnTo>
                  <a:lnTo>
                    <a:pt x="1954" y="2923"/>
                  </a:lnTo>
                  <a:lnTo>
                    <a:pt x="6934" y="1729"/>
                  </a:lnTo>
                  <a:lnTo>
                    <a:pt x="6893" y="947"/>
                  </a:lnTo>
                  <a:lnTo>
                    <a:pt x="2407" y="2202"/>
                  </a:lnTo>
                  <a:lnTo>
                    <a:pt x="5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8"/>
            <p:cNvSpPr/>
            <p:nvPr/>
          </p:nvSpPr>
          <p:spPr>
            <a:xfrm>
              <a:off x="7041612" y="3250184"/>
              <a:ext cx="154931" cy="99679"/>
            </a:xfrm>
            <a:custGeom>
              <a:rect b="b" l="l" r="r" t="t"/>
              <a:pathLst>
                <a:path extrusionOk="0" h="6832" w="10619">
                  <a:moveTo>
                    <a:pt x="4322" y="0"/>
                  </a:moveTo>
                  <a:lnTo>
                    <a:pt x="1" y="947"/>
                  </a:lnTo>
                  <a:lnTo>
                    <a:pt x="6215" y="6832"/>
                  </a:lnTo>
                  <a:lnTo>
                    <a:pt x="10619" y="5721"/>
                  </a:lnTo>
                  <a:lnTo>
                    <a:pt x="4322" y="0"/>
                  </a:ln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8"/>
            <p:cNvSpPr/>
            <p:nvPr/>
          </p:nvSpPr>
          <p:spPr>
            <a:xfrm>
              <a:off x="7000775" y="3230357"/>
              <a:ext cx="36358" cy="42048"/>
            </a:xfrm>
            <a:custGeom>
              <a:rect b="b" l="l" r="r" t="t"/>
              <a:pathLst>
                <a:path extrusionOk="0" h="2882" w="2492">
                  <a:moveTo>
                    <a:pt x="248" y="1"/>
                  </a:moveTo>
                  <a:lnTo>
                    <a:pt x="1" y="207"/>
                  </a:lnTo>
                  <a:lnTo>
                    <a:pt x="2245" y="2882"/>
                  </a:lnTo>
                  <a:lnTo>
                    <a:pt x="2492" y="2655"/>
                  </a:lnTo>
                  <a:lnTo>
                    <a:pt x="248" y="1"/>
                  </a:lnTo>
                  <a:close/>
                </a:path>
              </a:pathLst>
            </a:custGeom>
            <a:solidFill>
              <a:srgbClr val="EB6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8"/>
            <p:cNvSpPr/>
            <p:nvPr/>
          </p:nvSpPr>
          <p:spPr>
            <a:xfrm>
              <a:off x="7026307" y="3263986"/>
              <a:ext cx="105996" cy="90370"/>
            </a:xfrm>
            <a:custGeom>
              <a:rect b="b" l="l" r="r" t="t"/>
              <a:pathLst>
                <a:path extrusionOk="0" h="6194" w="7265">
                  <a:moveTo>
                    <a:pt x="1050" y="1"/>
                  </a:moveTo>
                  <a:cubicBezTo>
                    <a:pt x="1050" y="1"/>
                    <a:pt x="810" y="218"/>
                    <a:pt x="451" y="218"/>
                  </a:cubicBezTo>
                  <a:cubicBezTo>
                    <a:pt x="316" y="218"/>
                    <a:pt x="164" y="187"/>
                    <a:pt x="1" y="103"/>
                  </a:cubicBezTo>
                  <a:lnTo>
                    <a:pt x="1" y="103"/>
                  </a:lnTo>
                  <a:lnTo>
                    <a:pt x="6709" y="6194"/>
                  </a:lnTo>
                  <a:lnTo>
                    <a:pt x="7264" y="5886"/>
                  </a:lnTo>
                  <a:lnTo>
                    <a:pt x="1050" y="1"/>
                  </a:lnTo>
                  <a:close/>
                </a:path>
              </a:pathLst>
            </a:custGeom>
            <a:solidFill>
              <a:srgbClr val="DD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8"/>
            <p:cNvSpPr/>
            <p:nvPr/>
          </p:nvSpPr>
          <p:spPr>
            <a:xfrm>
              <a:off x="7104055" y="3238775"/>
              <a:ext cx="93405" cy="94879"/>
            </a:xfrm>
            <a:custGeom>
              <a:rect b="b" l="l" r="r" t="t"/>
              <a:pathLst>
                <a:path extrusionOk="0" h="6503" w="6402">
                  <a:moveTo>
                    <a:pt x="1" y="0"/>
                  </a:moveTo>
                  <a:lnTo>
                    <a:pt x="42" y="782"/>
                  </a:lnTo>
                  <a:lnTo>
                    <a:pt x="6339" y="6503"/>
                  </a:lnTo>
                  <a:lnTo>
                    <a:pt x="6401" y="5762"/>
                  </a:lnTo>
                  <a:lnTo>
                    <a:pt x="1" y="0"/>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8"/>
            <p:cNvSpPr/>
            <p:nvPr/>
          </p:nvSpPr>
          <p:spPr>
            <a:xfrm>
              <a:off x="7183029" y="3017246"/>
              <a:ext cx="177444" cy="158943"/>
            </a:xfrm>
            <a:custGeom>
              <a:rect b="b" l="l" r="r" t="t"/>
              <a:pathLst>
                <a:path extrusionOk="0" h="10894" w="12162">
                  <a:moveTo>
                    <a:pt x="4050" y="1"/>
                  </a:moveTo>
                  <a:cubicBezTo>
                    <a:pt x="3019" y="1"/>
                    <a:pt x="1903" y="441"/>
                    <a:pt x="782" y="1664"/>
                  </a:cubicBezTo>
                  <a:cubicBezTo>
                    <a:pt x="494" y="1993"/>
                    <a:pt x="1" y="2796"/>
                    <a:pt x="83" y="3269"/>
                  </a:cubicBezTo>
                  <a:cubicBezTo>
                    <a:pt x="124" y="3511"/>
                    <a:pt x="291" y="3577"/>
                    <a:pt x="511" y="3577"/>
                  </a:cubicBezTo>
                  <a:cubicBezTo>
                    <a:pt x="777" y="3577"/>
                    <a:pt x="1122" y="3481"/>
                    <a:pt x="1420" y="3481"/>
                  </a:cubicBezTo>
                  <a:cubicBezTo>
                    <a:pt x="1485" y="3481"/>
                    <a:pt x="1547" y="3485"/>
                    <a:pt x="1606" y="3496"/>
                  </a:cubicBezTo>
                  <a:cubicBezTo>
                    <a:pt x="2141" y="3598"/>
                    <a:pt x="2490" y="3763"/>
                    <a:pt x="2695" y="4257"/>
                  </a:cubicBezTo>
                  <a:cubicBezTo>
                    <a:pt x="2860" y="4689"/>
                    <a:pt x="2881" y="5225"/>
                    <a:pt x="3211" y="5554"/>
                  </a:cubicBezTo>
                  <a:cubicBezTo>
                    <a:pt x="3787" y="6171"/>
                    <a:pt x="5000" y="5862"/>
                    <a:pt x="5474" y="6583"/>
                  </a:cubicBezTo>
                  <a:cubicBezTo>
                    <a:pt x="5700" y="6953"/>
                    <a:pt x="5617" y="7467"/>
                    <a:pt x="5433" y="7878"/>
                  </a:cubicBezTo>
                  <a:cubicBezTo>
                    <a:pt x="5268" y="8290"/>
                    <a:pt x="5022" y="8701"/>
                    <a:pt x="5000" y="9154"/>
                  </a:cubicBezTo>
                  <a:cubicBezTo>
                    <a:pt x="4959" y="9752"/>
                    <a:pt x="5329" y="10306"/>
                    <a:pt x="5741" y="10759"/>
                  </a:cubicBezTo>
                  <a:cubicBezTo>
                    <a:pt x="5826" y="10826"/>
                    <a:pt x="5909" y="10893"/>
                    <a:pt x="6004" y="10893"/>
                  </a:cubicBezTo>
                  <a:cubicBezTo>
                    <a:pt x="6026" y="10893"/>
                    <a:pt x="6048" y="10890"/>
                    <a:pt x="6070" y="10883"/>
                  </a:cubicBezTo>
                  <a:cubicBezTo>
                    <a:pt x="6133" y="10863"/>
                    <a:pt x="6174" y="10780"/>
                    <a:pt x="6194" y="10739"/>
                  </a:cubicBezTo>
                  <a:cubicBezTo>
                    <a:pt x="6558" y="10146"/>
                    <a:pt x="7259" y="9890"/>
                    <a:pt x="7951" y="9890"/>
                  </a:cubicBezTo>
                  <a:cubicBezTo>
                    <a:pt x="8003" y="9890"/>
                    <a:pt x="8056" y="9892"/>
                    <a:pt x="8108" y="9895"/>
                  </a:cubicBezTo>
                  <a:cubicBezTo>
                    <a:pt x="8326" y="9903"/>
                    <a:pt x="8560" y="9927"/>
                    <a:pt x="8786" y="9927"/>
                  </a:cubicBezTo>
                  <a:cubicBezTo>
                    <a:pt x="9136" y="9927"/>
                    <a:pt x="9467" y="9870"/>
                    <a:pt x="9692" y="9607"/>
                  </a:cubicBezTo>
                  <a:cubicBezTo>
                    <a:pt x="9980" y="9299"/>
                    <a:pt x="9939" y="8825"/>
                    <a:pt x="10145" y="8454"/>
                  </a:cubicBezTo>
                  <a:cubicBezTo>
                    <a:pt x="10515" y="7796"/>
                    <a:pt x="11462" y="7776"/>
                    <a:pt x="11997" y="7241"/>
                  </a:cubicBezTo>
                  <a:cubicBezTo>
                    <a:pt x="12079" y="7137"/>
                    <a:pt x="12161" y="7014"/>
                    <a:pt x="12161" y="6890"/>
                  </a:cubicBezTo>
                  <a:cubicBezTo>
                    <a:pt x="12120" y="6583"/>
                    <a:pt x="11730" y="6561"/>
                    <a:pt x="11420" y="6520"/>
                  </a:cubicBezTo>
                  <a:cubicBezTo>
                    <a:pt x="10762" y="6418"/>
                    <a:pt x="10207" y="5801"/>
                    <a:pt x="10166" y="5121"/>
                  </a:cubicBezTo>
                  <a:cubicBezTo>
                    <a:pt x="10145" y="4833"/>
                    <a:pt x="10207" y="4525"/>
                    <a:pt x="10125" y="4237"/>
                  </a:cubicBezTo>
                  <a:cubicBezTo>
                    <a:pt x="9960" y="3639"/>
                    <a:pt x="9261" y="3392"/>
                    <a:pt x="8828" y="2920"/>
                  </a:cubicBezTo>
                  <a:cubicBezTo>
                    <a:pt x="8551" y="2613"/>
                    <a:pt x="6557" y="1"/>
                    <a:pt x="4050" y="1"/>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8"/>
            <p:cNvSpPr/>
            <p:nvPr/>
          </p:nvSpPr>
          <p:spPr>
            <a:xfrm>
              <a:off x="7240075" y="3073037"/>
              <a:ext cx="40137" cy="54858"/>
            </a:xfrm>
            <a:custGeom>
              <a:rect b="b" l="l" r="r" t="t"/>
              <a:pathLst>
                <a:path extrusionOk="0" h="3760" w="2751">
                  <a:moveTo>
                    <a:pt x="1406" y="1"/>
                  </a:moveTo>
                  <a:cubicBezTo>
                    <a:pt x="1345" y="1"/>
                    <a:pt x="1280" y="7"/>
                    <a:pt x="1214" y="21"/>
                  </a:cubicBezTo>
                  <a:cubicBezTo>
                    <a:pt x="0" y="289"/>
                    <a:pt x="0" y="1689"/>
                    <a:pt x="0" y="1689"/>
                  </a:cubicBezTo>
                  <a:cubicBezTo>
                    <a:pt x="0" y="1689"/>
                    <a:pt x="228" y="3759"/>
                    <a:pt x="968" y="3759"/>
                  </a:cubicBezTo>
                  <a:cubicBezTo>
                    <a:pt x="1143" y="3759"/>
                    <a:pt x="1347" y="3643"/>
                    <a:pt x="1584" y="3355"/>
                  </a:cubicBezTo>
                  <a:cubicBezTo>
                    <a:pt x="2751" y="1936"/>
                    <a:pt x="2466" y="1"/>
                    <a:pt x="1406"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58"/>
          <p:cNvGrpSpPr/>
          <p:nvPr/>
        </p:nvGrpSpPr>
        <p:grpSpPr>
          <a:xfrm>
            <a:off x="3720223" y="1032040"/>
            <a:ext cx="1686003" cy="48723"/>
            <a:chOff x="1002138" y="3024452"/>
            <a:chExt cx="1686003" cy="48723"/>
          </a:xfrm>
        </p:grpSpPr>
        <p:sp>
          <p:nvSpPr>
            <p:cNvPr id="1371" name="Google Shape;1371;p58"/>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8"/>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8"/>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8"/>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8"/>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8"/>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8"/>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8"/>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8" name="Shape 158"/>
        <p:cNvGrpSpPr/>
        <p:nvPr/>
      </p:nvGrpSpPr>
      <p:grpSpPr>
        <a:xfrm>
          <a:off x="0" y="0"/>
          <a:ext cx="0" cy="0"/>
          <a:chOff x="0" y="0"/>
          <a:chExt cx="0" cy="0"/>
        </a:xfrm>
      </p:grpSpPr>
      <p:grpSp>
        <p:nvGrpSpPr>
          <p:cNvPr id="159" name="Google Shape;159;p32"/>
          <p:cNvGrpSpPr/>
          <p:nvPr/>
        </p:nvGrpSpPr>
        <p:grpSpPr>
          <a:xfrm>
            <a:off x="5304693" y="1049669"/>
            <a:ext cx="3119319" cy="2966101"/>
            <a:chOff x="4762460" y="896168"/>
            <a:chExt cx="3919727" cy="3727194"/>
          </a:xfrm>
        </p:grpSpPr>
        <p:sp>
          <p:nvSpPr>
            <p:cNvPr id="160" name="Google Shape;160;p32"/>
            <p:cNvSpPr/>
            <p:nvPr/>
          </p:nvSpPr>
          <p:spPr>
            <a:xfrm>
              <a:off x="4790882" y="4575479"/>
              <a:ext cx="106550" cy="38643"/>
            </a:xfrm>
            <a:custGeom>
              <a:rect b="b" l="l" r="r" t="t"/>
              <a:pathLst>
                <a:path extrusionOk="0" h="276" w="761">
                  <a:moveTo>
                    <a:pt x="72" y="0"/>
                  </a:moveTo>
                  <a:cubicBezTo>
                    <a:pt x="1" y="204"/>
                    <a:pt x="72" y="276"/>
                    <a:pt x="72" y="276"/>
                  </a:cubicBezTo>
                  <a:lnTo>
                    <a:pt x="760" y="276"/>
                  </a:lnTo>
                  <a:cubicBezTo>
                    <a:pt x="760" y="276"/>
                    <a:pt x="760" y="204"/>
                    <a:pt x="623" y="138"/>
                  </a:cubicBezTo>
                  <a:cubicBezTo>
                    <a:pt x="347" y="67"/>
                    <a:pt x="347" y="0"/>
                    <a:pt x="347"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2"/>
            <p:cNvSpPr/>
            <p:nvPr/>
          </p:nvSpPr>
          <p:spPr>
            <a:xfrm>
              <a:off x="4790882" y="4584719"/>
              <a:ext cx="106550" cy="29402"/>
            </a:xfrm>
            <a:custGeom>
              <a:rect b="b" l="l" r="r" t="t"/>
              <a:pathLst>
                <a:path extrusionOk="0" h="210" w="761">
                  <a:moveTo>
                    <a:pt x="413" y="1"/>
                  </a:moveTo>
                  <a:lnTo>
                    <a:pt x="413" y="72"/>
                  </a:lnTo>
                  <a:lnTo>
                    <a:pt x="72" y="72"/>
                  </a:lnTo>
                  <a:cubicBezTo>
                    <a:pt x="1" y="138"/>
                    <a:pt x="72" y="210"/>
                    <a:pt x="72" y="210"/>
                  </a:cubicBezTo>
                  <a:lnTo>
                    <a:pt x="760" y="210"/>
                  </a:lnTo>
                  <a:cubicBezTo>
                    <a:pt x="760" y="72"/>
                    <a:pt x="551" y="138"/>
                    <a:pt x="413"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2"/>
            <p:cNvSpPr/>
            <p:nvPr/>
          </p:nvSpPr>
          <p:spPr>
            <a:xfrm>
              <a:off x="8296736" y="4575479"/>
              <a:ext cx="115790" cy="47883"/>
            </a:xfrm>
            <a:custGeom>
              <a:rect b="b" l="l" r="r" t="t"/>
              <a:pathLst>
                <a:path extrusionOk="0" h="342" w="827">
                  <a:moveTo>
                    <a:pt x="485" y="0"/>
                  </a:moveTo>
                  <a:cubicBezTo>
                    <a:pt x="485" y="0"/>
                    <a:pt x="485" y="138"/>
                    <a:pt x="138" y="204"/>
                  </a:cubicBezTo>
                  <a:cubicBezTo>
                    <a:pt x="72" y="204"/>
                    <a:pt x="1" y="342"/>
                    <a:pt x="1" y="342"/>
                  </a:cubicBezTo>
                  <a:lnTo>
                    <a:pt x="760" y="342"/>
                  </a:lnTo>
                  <a:cubicBezTo>
                    <a:pt x="760" y="342"/>
                    <a:pt x="826" y="276"/>
                    <a:pt x="689" y="67"/>
                  </a:cubicBezTo>
                  <a:lnTo>
                    <a:pt x="485" y="0"/>
                  </a:ln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2"/>
            <p:cNvSpPr/>
            <p:nvPr/>
          </p:nvSpPr>
          <p:spPr>
            <a:xfrm>
              <a:off x="8296736" y="4584719"/>
              <a:ext cx="106550" cy="38643"/>
            </a:xfrm>
            <a:custGeom>
              <a:rect b="b" l="l" r="r" t="t"/>
              <a:pathLst>
                <a:path extrusionOk="0" h="276" w="761">
                  <a:moveTo>
                    <a:pt x="413" y="1"/>
                  </a:moveTo>
                  <a:cubicBezTo>
                    <a:pt x="210" y="138"/>
                    <a:pt x="72" y="72"/>
                    <a:pt x="1" y="276"/>
                  </a:cubicBezTo>
                  <a:lnTo>
                    <a:pt x="760" y="276"/>
                  </a:lnTo>
                  <a:lnTo>
                    <a:pt x="760" y="72"/>
                  </a:lnTo>
                  <a:lnTo>
                    <a:pt x="413" y="72"/>
                  </a:lnTo>
                  <a:lnTo>
                    <a:pt x="413"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2"/>
            <p:cNvSpPr/>
            <p:nvPr/>
          </p:nvSpPr>
          <p:spPr>
            <a:xfrm>
              <a:off x="8576476" y="4556157"/>
              <a:ext cx="105709" cy="67205"/>
            </a:xfrm>
            <a:custGeom>
              <a:rect b="b" l="l" r="r" t="t"/>
              <a:pathLst>
                <a:path extrusionOk="0" h="480" w="755">
                  <a:moveTo>
                    <a:pt x="551" y="1"/>
                  </a:moveTo>
                  <a:lnTo>
                    <a:pt x="342" y="67"/>
                  </a:lnTo>
                  <a:cubicBezTo>
                    <a:pt x="342" y="67"/>
                    <a:pt x="342" y="276"/>
                    <a:pt x="138" y="276"/>
                  </a:cubicBezTo>
                  <a:cubicBezTo>
                    <a:pt x="0" y="342"/>
                    <a:pt x="66" y="480"/>
                    <a:pt x="66" y="480"/>
                  </a:cubicBezTo>
                  <a:lnTo>
                    <a:pt x="413" y="480"/>
                  </a:lnTo>
                  <a:lnTo>
                    <a:pt x="754" y="276"/>
                  </a:lnTo>
                  <a:cubicBezTo>
                    <a:pt x="754" y="276"/>
                    <a:pt x="754" y="138"/>
                    <a:pt x="551"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2"/>
            <p:cNvSpPr/>
            <p:nvPr/>
          </p:nvSpPr>
          <p:spPr>
            <a:xfrm>
              <a:off x="8576476" y="4565398"/>
              <a:ext cx="105709" cy="57964"/>
            </a:xfrm>
            <a:custGeom>
              <a:rect b="b" l="l" r="r" t="t"/>
              <a:pathLst>
                <a:path extrusionOk="0" h="414" w="755">
                  <a:moveTo>
                    <a:pt x="617" y="1"/>
                  </a:moveTo>
                  <a:lnTo>
                    <a:pt x="342" y="210"/>
                  </a:lnTo>
                  <a:lnTo>
                    <a:pt x="276" y="139"/>
                  </a:lnTo>
                  <a:cubicBezTo>
                    <a:pt x="276" y="210"/>
                    <a:pt x="204" y="210"/>
                    <a:pt x="138" y="210"/>
                  </a:cubicBezTo>
                  <a:cubicBezTo>
                    <a:pt x="0" y="276"/>
                    <a:pt x="66" y="414"/>
                    <a:pt x="66" y="414"/>
                  </a:cubicBezTo>
                  <a:lnTo>
                    <a:pt x="413" y="414"/>
                  </a:lnTo>
                  <a:lnTo>
                    <a:pt x="754" y="210"/>
                  </a:lnTo>
                  <a:cubicBezTo>
                    <a:pt x="754" y="210"/>
                    <a:pt x="754" y="72"/>
                    <a:pt x="617"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2"/>
            <p:cNvSpPr/>
            <p:nvPr/>
          </p:nvSpPr>
          <p:spPr>
            <a:xfrm>
              <a:off x="4954974" y="4575479"/>
              <a:ext cx="105709" cy="38643"/>
            </a:xfrm>
            <a:custGeom>
              <a:rect b="b" l="l" r="r" t="t"/>
              <a:pathLst>
                <a:path extrusionOk="0" h="276" w="755">
                  <a:moveTo>
                    <a:pt x="67" y="0"/>
                  </a:moveTo>
                  <a:cubicBezTo>
                    <a:pt x="1" y="204"/>
                    <a:pt x="67" y="276"/>
                    <a:pt x="67" y="276"/>
                  </a:cubicBezTo>
                  <a:lnTo>
                    <a:pt x="755" y="276"/>
                  </a:lnTo>
                  <a:cubicBezTo>
                    <a:pt x="755" y="276"/>
                    <a:pt x="755" y="204"/>
                    <a:pt x="617" y="138"/>
                  </a:cubicBezTo>
                  <a:cubicBezTo>
                    <a:pt x="342" y="67"/>
                    <a:pt x="342" y="0"/>
                    <a:pt x="342"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2"/>
            <p:cNvSpPr/>
            <p:nvPr/>
          </p:nvSpPr>
          <p:spPr>
            <a:xfrm>
              <a:off x="4954974" y="4584719"/>
              <a:ext cx="105709" cy="29402"/>
            </a:xfrm>
            <a:custGeom>
              <a:rect b="b" l="l" r="r" t="t"/>
              <a:pathLst>
                <a:path extrusionOk="0" h="210" w="755">
                  <a:moveTo>
                    <a:pt x="414" y="1"/>
                  </a:moveTo>
                  <a:lnTo>
                    <a:pt x="342" y="72"/>
                  </a:lnTo>
                  <a:lnTo>
                    <a:pt x="67" y="72"/>
                  </a:lnTo>
                  <a:cubicBezTo>
                    <a:pt x="1" y="210"/>
                    <a:pt x="67" y="210"/>
                    <a:pt x="67" y="210"/>
                  </a:cubicBezTo>
                  <a:lnTo>
                    <a:pt x="755" y="210"/>
                  </a:lnTo>
                  <a:cubicBezTo>
                    <a:pt x="755" y="72"/>
                    <a:pt x="551" y="138"/>
                    <a:pt x="414"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2"/>
            <p:cNvSpPr/>
            <p:nvPr/>
          </p:nvSpPr>
          <p:spPr>
            <a:xfrm>
              <a:off x="4924032" y="3428381"/>
              <a:ext cx="483463" cy="300601"/>
            </a:xfrm>
            <a:custGeom>
              <a:rect b="b" l="l" r="r" t="t"/>
              <a:pathLst>
                <a:path extrusionOk="0" h="2147" w="3453">
                  <a:moveTo>
                    <a:pt x="498" y="0"/>
                  </a:moveTo>
                  <a:cubicBezTo>
                    <a:pt x="220" y="0"/>
                    <a:pt x="1" y="250"/>
                    <a:pt x="84" y="626"/>
                  </a:cubicBezTo>
                  <a:cubicBezTo>
                    <a:pt x="288" y="1243"/>
                    <a:pt x="910" y="1865"/>
                    <a:pt x="1598" y="2068"/>
                  </a:cubicBezTo>
                  <a:cubicBezTo>
                    <a:pt x="1805" y="2126"/>
                    <a:pt x="2039" y="2147"/>
                    <a:pt x="2269" y="2147"/>
                  </a:cubicBezTo>
                  <a:cubicBezTo>
                    <a:pt x="2874" y="2147"/>
                    <a:pt x="3452" y="2002"/>
                    <a:pt x="3452" y="2002"/>
                  </a:cubicBezTo>
                  <a:lnTo>
                    <a:pt x="3452" y="1727"/>
                  </a:lnTo>
                  <a:cubicBezTo>
                    <a:pt x="3340" y="1736"/>
                    <a:pt x="3234" y="1740"/>
                    <a:pt x="3133" y="1740"/>
                  </a:cubicBezTo>
                  <a:cubicBezTo>
                    <a:pt x="1699" y="1740"/>
                    <a:pt x="1433" y="866"/>
                    <a:pt x="1047" y="351"/>
                  </a:cubicBezTo>
                  <a:cubicBezTo>
                    <a:pt x="885" y="106"/>
                    <a:pt x="679" y="0"/>
                    <a:pt x="498"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2"/>
            <p:cNvSpPr/>
            <p:nvPr/>
          </p:nvSpPr>
          <p:spPr>
            <a:xfrm>
              <a:off x="5398106" y="3653096"/>
              <a:ext cx="95349" cy="57124"/>
            </a:xfrm>
            <a:custGeom>
              <a:rect b="b" l="l" r="r" t="t"/>
              <a:pathLst>
                <a:path extrusionOk="0" h="408" w="681">
                  <a:moveTo>
                    <a:pt x="402" y="1"/>
                  </a:moveTo>
                  <a:cubicBezTo>
                    <a:pt x="359" y="1"/>
                    <a:pt x="308" y="18"/>
                    <a:pt x="275" y="51"/>
                  </a:cubicBezTo>
                  <a:cubicBezTo>
                    <a:pt x="138" y="51"/>
                    <a:pt x="0" y="188"/>
                    <a:pt x="0" y="188"/>
                  </a:cubicBezTo>
                  <a:lnTo>
                    <a:pt x="0" y="397"/>
                  </a:lnTo>
                  <a:cubicBezTo>
                    <a:pt x="59" y="404"/>
                    <a:pt x="112" y="407"/>
                    <a:pt x="161" y="407"/>
                  </a:cubicBezTo>
                  <a:cubicBezTo>
                    <a:pt x="577" y="407"/>
                    <a:pt x="681" y="181"/>
                    <a:pt x="617" y="122"/>
                  </a:cubicBezTo>
                  <a:cubicBezTo>
                    <a:pt x="617" y="106"/>
                    <a:pt x="607" y="101"/>
                    <a:pt x="590" y="101"/>
                  </a:cubicBezTo>
                  <a:cubicBezTo>
                    <a:pt x="547" y="101"/>
                    <a:pt x="454" y="141"/>
                    <a:pt x="366" y="141"/>
                  </a:cubicBezTo>
                  <a:cubicBezTo>
                    <a:pt x="335" y="141"/>
                    <a:pt x="304" y="136"/>
                    <a:pt x="275" y="122"/>
                  </a:cubicBezTo>
                  <a:cubicBezTo>
                    <a:pt x="275" y="122"/>
                    <a:pt x="479" y="122"/>
                    <a:pt x="479" y="51"/>
                  </a:cubicBezTo>
                  <a:cubicBezTo>
                    <a:pt x="479" y="18"/>
                    <a:pt x="445" y="1"/>
                    <a:pt x="402"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2"/>
            <p:cNvSpPr/>
            <p:nvPr/>
          </p:nvSpPr>
          <p:spPr>
            <a:xfrm>
              <a:off x="5176190" y="3477524"/>
              <a:ext cx="1521936" cy="1136601"/>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2"/>
            <p:cNvSpPr/>
            <p:nvPr/>
          </p:nvSpPr>
          <p:spPr>
            <a:xfrm>
              <a:off x="4897290" y="3200445"/>
              <a:ext cx="192657" cy="170812"/>
            </a:xfrm>
            <a:custGeom>
              <a:rect b="b" l="l" r="r" t="t"/>
              <a:pathLst>
                <a:path extrusionOk="0" h="1220" w="1376">
                  <a:moveTo>
                    <a:pt x="766" y="0"/>
                  </a:moveTo>
                  <a:cubicBezTo>
                    <a:pt x="628" y="0"/>
                    <a:pt x="493" y="39"/>
                    <a:pt x="413" y="119"/>
                  </a:cubicBezTo>
                  <a:cubicBezTo>
                    <a:pt x="0" y="394"/>
                    <a:pt x="204" y="1016"/>
                    <a:pt x="413" y="1220"/>
                  </a:cubicBezTo>
                  <a:cubicBezTo>
                    <a:pt x="413" y="807"/>
                    <a:pt x="892" y="603"/>
                    <a:pt x="892" y="603"/>
                  </a:cubicBezTo>
                  <a:cubicBezTo>
                    <a:pt x="892" y="603"/>
                    <a:pt x="1376" y="532"/>
                    <a:pt x="1238" y="257"/>
                  </a:cubicBezTo>
                  <a:cubicBezTo>
                    <a:pt x="1195" y="90"/>
                    <a:pt x="977" y="0"/>
                    <a:pt x="766"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2"/>
            <p:cNvSpPr/>
            <p:nvPr/>
          </p:nvSpPr>
          <p:spPr>
            <a:xfrm>
              <a:off x="4839466" y="3794926"/>
              <a:ext cx="240541" cy="789936"/>
            </a:xfrm>
            <a:custGeom>
              <a:rect b="b" l="l" r="r" t="t"/>
              <a:pathLst>
                <a:path extrusionOk="0" h="5642" w="1718">
                  <a:moveTo>
                    <a:pt x="1376" y="1"/>
                  </a:moveTo>
                  <a:lnTo>
                    <a:pt x="276" y="551"/>
                  </a:lnTo>
                  <a:cubicBezTo>
                    <a:pt x="276" y="551"/>
                    <a:pt x="0" y="898"/>
                    <a:pt x="479" y="2477"/>
                  </a:cubicBezTo>
                  <a:cubicBezTo>
                    <a:pt x="617" y="3237"/>
                    <a:pt x="892" y="5642"/>
                    <a:pt x="892" y="5642"/>
                  </a:cubicBezTo>
                  <a:lnTo>
                    <a:pt x="1167" y="5575"/>
                  </a:lnTo>
                  <a:cubicBezTo>
                    <a:pt x="1167" y="5575"/>
                    <a:pt x="1717" y="1998"/>
                    <a:pt x="1376"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2"/>
            <p:cNvSpPr/>
            <p:nvPr/>
          </p:nvSpPr>
          <p:spPr>
            <a:xfrm>
              <a:off x="4790882" y="3410599"/>
              <a:ext cx="279885" cy="581602"/>
            </a:xfrm>
            <a:custGeom>
              <a:rect b="b" l="l" r="r" t="t"/>
              <a:pathLst>
                <a:path extrusionOk="0" h="4154" w="1999">
                  <a:moveTo>
                    <a:pt x="1158" y="0"/>
                  </a:moveTo>
                  <a:cubicBezTo>
                    <a:pt x="975" y="0"/>
                    <a:pt x="764" y="120"/>
                    <a:pt x="623" y="407"/>
                  </a:cubicBezTo>
                  <a:cubicBezTo>
                    <a:pt x="347" y="819"/>
                    <a:pt x="1" y="1716"/>
                    <a:pt x="72" y="3367"/>
                  </a:cubicBezTo>
                  <a:cubicBezTo>
                    <a:pt x="96" y="3912"/>
                    <a:pt x="307" y="4153"/>
                    <a:pt x="577" y="4153"/>
                  </a:cubicBezTo>
                  <a:cubicBezTo>
                    <a:pt x="1058" y="4153"/>
                    <a:pt x="1727" y="3387"/>
                    <a:pt x="1861" y="2195"/>
                  </a:cubicBezTo>
                  <a:cubicBezTo>
                    <a:pt x="1998" y="407"/>
                    <a:pt x="1652" y="203"/>
                    <a:pt x="1377" y="65"/>
                  </a:cubicBezTo>
                  <a:cubicBezTo>
                    <a:pt x="1314" y="24"/>
                    <a:pt x="1239" y="0"/>
                    <a:pt x="1158"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2"/>
            <p:cNvSpPr/>
            <p:nvPr/>
          </p:nvSpPr>
          <p:spPr>
            <a:xfrm>
              <a:off x="4933552" y="3246368"/>
              <a:ext cx="162695" cy="144630"/>
            </a:xfrm>
            <a:custGeom>
              <a:rect b="b" l="l" r="r" t="t"/>
              <a:pathLst>
                <a:path extrusionOk="0" h="1033" w="1162">
                  <a:moveTo>
                    <a:pt x="842" y="0"/>
                  </a:moveTo>
                  <a:lnTo>
                    <a:pt x="842" y="0"/>
                  </a:lnTo>
                  <a:cubicBezTo>
                    <a:pt x="672" y="68"/>
                    <a:pt x="536" y="85"/>
                    <a:pt x="442" y="85"/>
                  </a:cubicBezTo>
                  <a:cubicBezTo>
                    <a:pt x="344" y="85"/>
                    <a:pt x="291" y="66"/>
                    <a:pt x="291" y="66"/>
                  </a:cubicBezTo>
                  <a:lnTo>
                    <a:pt x="291" y="413"/>
                  </a:lnTo>
                  <a:cubicBezTo>
                    <a:pt x="236" y="371"/>
                    <a:pt x="189" y="354"/>
                    <a:pt x="151" y="354"/>
                  </a:cubicBezTo>
                  <a:cubicBezTo>
                    <a:pt x="2" y="354"/>
                    <a:pt x="0" y="617"/>
                    <a:pt x="220" y="617"/>
                  </a:cubicBezTo>
                  <a:cubicBezTo>
                    <a:pt x="220" y="617"/>
                    <a:pt x="82" y="963"/>
                    <a:pt x="495" y="1029"/>
                  </a:cubicBezTo>
                  <a:cubicBezTo>
                    <a:pt x="517" y="1032"/>
                    <a:pt x="537" y="1033"/>
                    <a:pt x="557" y="1033"/>
                  </a:cubicBezTo>
                  <a:cubicBezTo>
                    <a:pt x="1162" y="1033"/>
                    <a:pt x="842" y="0"/>
                    <a:pt x="842"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2"/>
            <p:cNvSpPr/>
            <p:nvPr/>
          </p:nvSpPr>
          <p:spPr>
            <a:xfrm>
              <a:off x="4925712" y="3332614"/>
              <a:ext cx="96469" cy="96467"/>
            </a:xfrm>
            <a:custGeom>
              <a:rect b="b" l="l" r="r" t="t"/>
              <a:pathLst>
                <a:path extrusionOk="0" h="689" w="689">
                  <a:moveTo>
                    <a:pt x="276" y="1"/>
                  </a:moveTo>
                  <a:lnTo>
                    <a:pt x="1" y="622"/>
                  </a:lnTo>
                  <a:lnTo>
                    <a:pt x="551" y="689"/>
                  </a:lnTo>
                  <a:lnTo>
                    <a:pt x="689" y="72"/>
                  </a:lnTo>
                  <a:lnTo>
                    <a:pt x="276"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2"/>
            <p:cNvSpPr/>
            <p:nvPr/>
          </p:nvSpPr>
          <p:spPr>
            <a:xfrm>
              <a:off x="4762460" y="3833428"/>
              <a:ext cx="192657" cy="742193"/>
            </a:xfrm>
            <a:custGeom>
              <a:rect b="b" l="l" r="r" t="t"/>
              <a:pathLst>
                <a:path extrusionOk="0" h="5301" w="1376">
                  <a:moveTo>
                    <a:pt x="275" y="1"/>
                  </a:moveTo>
                  <a:cubicBezTo>
                    <a:pt x="275" y="1"/>
                    <a:pt x="0" y="551"/>
                    <a:pt x="275" y="2136"/>
                  </a:cubicBezTo>
                  <a:cubicBezTo>
                    <a:pt x="341" y="2962"/>
                    <a:pt x="275" y="5300"/>
                    <a:pt x="275" y="5300"/>
                  </a:cubicBezTo>
                  <a:lnTo>
                    <a:pt x="550" y="5300"/>
                  </a:lnTo>
                  <a:cubicBezTo>
                    <a:pt x="550" y="5300"/>
                    <a:pt x="1376" y="2752"/>
                    <a:pt x="1304" y="760"/>
                  </a:cubicBezTo>
                  <a:lnTo>
                    <a:pt x="275"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2"/>
            <p:cNvSpPr/>
            <p:nvPr/>
          </p:nvSpPr>
          <p:spPr>
            <a:xfrm>
              <a:off x="4877968" y="3433701"/>
              <a:ext cx="385454" cy="419190"/>
            </a:xfrm>
            <a:custGeom>
              <a:rect b="b" l="l" r="r" t="t"/>
              <a:pathLst>
                <a:path extrusionOk="0" h="2994" w="2753">
                  <a:moveTo>
                    <a:pt x="491" y="0"/>
                  </a:moveTo>
                  <a:cubicBezTo>
                    <a:pt x="289" y="0"/>
                    <a:pt x="101" y="155"/>
                    <a:pt x="67" y="451"/>
                  </a:cubicBezTo>
                  <a:cubicBezTo>
                    <a:pt x="1" y="1139"/>
                    <a:pt x="342" y="1893"/>
                    <a:pt x="964" y="2377"/>
                  </a:cubicBezTo>
                  <a:cubicBezTo>
                    <a:pt x="1514" y="2856"/>
                    <a:pt x="2681" y="2993"/>
                    <a:pt x="2681" y="2993"/>
                  </a:cubicBezTo>
                  <a:lnTo>
                    <a:pt x="2752" y="2790"/>
                  </a:lnTo>
                  <a:cubicBezTo>
                    <a:pt x="1101" y="2239"/>
                    <a:pt x="1239" y="1276"/>
                    <a:pt x="1030" y="588"/>
                  </a:cubicBezTo>
                  <a:cubicBezTo>
                    <a:pt x="957" y="190"/>
                    <a:pt x="715" y="0"/>
                    <a:pt x="491"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2"/>
            <p:cNvSpPr/>
            <p:nvPr/>
          </p:nvSpPr>
          <p:spPr>
            <a:xfrm>
              <a:off x="5253196" y="3797446"/>
              <a:ext cx="105429" cy="57124"/>
            </a:xfrm>
            <a:custGeom>
              <a:rect b="b" l="l" r="r" t="t"/>
              <a:pathLst>
                <a:path extrusionOk="0" h="408" w="753">
                  <a:moveTo>
                    <a:pt x="432" y="0"/>
                  </a:moveTo>
                  <a:cubicBezTo>
                    <a:pt x="397" y="0"/>
                    <a:pt x="345" y="18"/>
                    <a:pt x="276" y="54"/>
                  </a:cubicBezTo>
                  <a:cubicBezTo>
                    <a:pt x="210" y="54"/>
                    <a:pt x="72" y="192"/>
                    <a:pt x="72" y="192"/>
                  </a:cubicBezTo>
                  <a:lnTo>
                    <a:pt x="1" y="395"/>
                  </a:lnTo>
                  <a:cubicBezTo>
                    <a:pt x="71" y="403"/>
                    <a:pt x="135" y="407"/>
                    <a:pt x="194" y="407"/>
                  </a:cubicBezTo>
                  <a:cubicBezTo>
                    <a:pt x="651" y="407"/>
                    <a:pt x="752" y="184"/>
                    <a:pt x="689" y="120"/>
                  </a:cubicBezTo>
                  <a:cubicBezTo>
                    <a:pt x="675" y="107"/>
                    <a:pt x="659" y="102"/>
                    <a:pt x="639" y="102"/>
                  </a:cubicBezTo>
                  <a:cubicBezTo>
                    <a:pt x="584" y="102"/>
                    <a:pt x="505" y="141"/>
                    <a:pt x="402" y="141"/>
                  </a:cubicBezTo>
                  <a:cubicBezTo>
                    <a:pt x="364" y="141"/>
                    <a:pt x="321" y="136"/>
                    <a:pt x="276" y="120"/>
                  </a:cubicBezTo>
                  <a:cubicBezTo>
                    <a:pt x="347" y="120"/>
                    <a:pt x="485" y="120"/>
                    <a:pt x="485" y="54"/>
                  </a:cubicBezTo>
                  <a:cubicBezTo>
                    <a:pt x="485" y="18"/>
                    <a:pt x="467" y="0"/>
                    <a:pt x="432"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2"/>
            <p:cNvSpPr/>
            <p:nvPr/>
          </p:nvSpPr>
          <p:spPr>
            <a:xfrm>
              <a:off x="4897290" y="3794926"/>
              <a:ext cx="173475" cy="770615"/>
            </a:xfrm>
            <a:custGeom>
              <a:rect b="b" l="l" r="r" t="t"/>
              <a:pathLst>
                <a:path extrusionOk="0" h="5504" w="1239">
                  <a:moveTo>
                    <a:pt x="826" y="1"/>
                  </a:moveTo>
                  <a:lnTo>
                    <a:pt x="0" y="2752"/>
                  </a:lnTo>
                  <a:lnTo>
                    <a:pt x="204" y="5504"/>
                  </a:lnTo>
                  <a:lnTo>
                    <a:pt x="892" y="5504"/>
                  </a:lnTo>
                  <a:cubicBezTo>
                    <a:pt x="892" y="5504"/>
                    <a:pt x="1238" y="1173"/>
                    <a:pt x="963"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2"/>
            <p:cNvSpPr/>
            <p:nvPr/>
          </p:nvSpPr>
          <p:spPr>
            <a:xfrm>
              <a:off x="4762460" y="3794926"/>
              <a:ext cx="250482" cy="770615"/>
            </a:xfrm>
            <a:custGeom>
              <a:rect b="b" l="l" r="r" t="t"/>
              <a:pathLst>
                <a:path extrusionOk="0" h="5504" w="1789">
                  <a:moveTo>
                    <a:pt x="275" y="1"/>
                  </a:moveTo>
                  <a:cubicBezTo>
                    <a:pt x="0" y="826"/>
                    <a:pt x="66" y="2961"/>
                    <a:pt x="66" y="5504"/>
                  </a:cubicBezTo>
                  <a:lnTo>
                    <a:pt x="754" y="5504"/>
                  </a:lnTo>
                  <a:cubicBezTo>
                    <a:pt x="1304" y="2686"/>
                    <a:pt x="1789" y="826"/>
                    <a:pt x="1789" y="1"/>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2"/>
            <p:cNvSpPr/>
            <p:nvPr/>
          </p:nvSpPr>
          <p:spPr>
            <a:xfrm>
              <a:off x="6452802" y="2340927"/>
              <a:ext cx="1526696" cy="1136741"/>
            </a:xfrm>
            <a:custGeom>
              <a:rect b="b" l="l" r="r" t="t"/>
              <a:pathLst>
                <a:path extrusionOk="0" h="8119" w="10904">
                  <a:moveTo>
                    <a:pt x="2786" y="1"/>
                  </a:moveTo>
                  <a:lnTo>
                    <a:pt x="2786" y="2752"/>
                  </a:lnTo>
                  <a:cubicBezTo>
                    <a:pt x="2482" y="2504"/>
                    <a:pt x="2129" y="2393"/>
                    <a:pt x="1782" y="2393"/>
                  </a:cubicBezTo>
                  <a:cubicBezTo>
                    <a:pt x="875" y="2393"/>
                    <a:pt x="1" y="3151"/>
                    <a:pt x="100" y="4194"/>
                  </a:cubicBezTo>
                  <a:cubicBezTo>
                    <a:pt x="172" y="4954"/>
                    <a:pt x="722" y="5504"/>
                    <a:pt x="1410" y="5642"/>
                  </a:cubicBezTo>
                  <a:cubicBezTo>
                    <a:pt x="1534" y="5677"/>
                    <a:pt x="1662" y="5694"/>
                    <a:pt x="1790" y="5694"/>
                  </a:cubicBezTo>
                  <a:cubicBezTo>
                    <a:pt x="2159" y="5694"/>
                    <a:pt x="2529" y="5552"/>
                    <a:pt x="2786" y="5295"/>
                  </a:cubicBezTo>
                  <a:lnTo>
                    <a:pt x="2786" y="8118"/>
                  </a:lnTo>
                  <a:lnTo>
                    <a:pt x="5604" y="8118"/>
                  </a:lnTo>
                  <a:cubicBezTo>
                    <a:pt x="4712" y="7084"/>
                    <a:pt x="5400" y="5433"/>
                    <a:pt x="6776" y="5433"/>
                  </a:cubicBezTo>
                  <a:cubicBezTo>
                    <a:pt x="6804" y="5431"/>
                    <a:pt x="6832" y="5431"/>
                    <a:pt x="6859" y="5431"/>
                  </a:cubicBezTo>
                  <a:cubicBezTo>
                    <a:pt x="8249" y="5431"/>
                    <a:pt x="9025" y="7039"/>
                    <a:pt x="8080" y="8118"/>
                  </a:cubicBezTo>
                  <a:lnTo>
                    <a:pt x="10903" y="8118"/>
                  </a:lnTo>
                  <a:lnTo>
                    <a:pt x="10903" y="964"/>
                  </a:lnTo>
                  <a:cubicBezTo>
                    <a:pt x="10903" y="414"/>
                    <a:pt x="10491" y="1"/>
                    <a:pt x="9940" y="1"/>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2"/>
            <p:cNvSpPr/>
            <p:nvPr/>
          </p:nvSpPr>
          <p:spPr>
            <a:xfrm>
              <a:off x="7930749" y="3475704"/>
              <a:ext cx="443280" cy="349325"/>
            </a:xfrm>
            <a:custGeom>
              <a:rect b="b" l="l" r="r" t="t"/>
              <a:pathLst>
                <a:path extrusionOk="0" h="2495" w="3166">
                  <a:moveTo>
                    <a:pt x="2726" y="0"/>
                  </a:moveTo>
                  <a:cubicBezTo>
                    <a:pt x="2523" y="0"/>
                    <a:pt x="2293" y="140"/>
                    <a:pt x="2136" y="426"/>
                  </a:cubicBezTo>
                  <a:cubicBezTo>
                    <a:pt x="1861" y="1042"/>
                    <a:pt x="1723" y="2005"/>
                    <a:pt x="1" y="2215"/>
                  </a:cubicBezTo>
                  <a:lnTo>
                    <a:pt x="1" y="2490"/>
                  </a:lnTo>
                  <a:cubicBezTo>
                    <a:pt x="1" y="2490"/>
                    <a:pt x="97" y="2495"/>
                    <a:pt x="250" y="2495"/>
                  </a:cubicBezTo>
                  <a:cubicBezTo>
                    <a:pt x="644" y="2495"/>
                    <a:pt x="1412" y="2461"/>
                    <a:pt x="1861" y="2215"/>
                  </a:cubicBezTo>
                  <a:cubicBezTo>
                    <a:pt x="2549" y="1939"/>
                    <a:pt x="3099" y="1251"/>
                    <a:pt x="3165" y="564"/>
                  </a:cubicBezTo>
                  <a:cubicBezTo>
                    <a:pt x="3165" y="192"/>
                    <a:pt x="2965" y="0"/>
                    <a:pt x="2726"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2"/>
            <p:cNvSpPr/>
            <p:nvPr/>
          </p:nvSpPr>
          <p:spPr>
            <a:xfrm>
              <a:off x="7845483" y="3766364"/>
              <a:ext cx="104729" cy="59364"/>
            </a:xfrm>
            <a:custGeom>
              <a:rect b="b" l="l" r="r" t="t"/>
              <a:pathLst>
                <a:path extrusionOk="0" h="424" w="748">
                  <a:moveTo>
                    <a:pt x="472" y="1"/>
                  </a:moveTo>
                  <a:cubicBezTo>
                    <a:pt x="335" y="1"/>
                    <a:pt x="268" y="1"/>
                    <a:pt x="268" y="67"/>
                  </a:cubicBezTo>
                  <a:cubicBezTo>
                    <a:pt x="268" y="67"/>
                    <a:pt x="406" y="67"/>
                    <a:pt x="472" y="139"/>
                  </a:cubicBezTo>
                  <a:cubicBezTo>
                    <a:pt x="336" y="139"/>
                    <a:pt x="230" y="107"/>
                    <a:pt x="153" y="107"/>
                  </a:cubicBezTo>
                  <a:cubicBezTo>
                    <a:pt x="114" y="107"/>
                    <a:pt x="83" y="115"/>
                    <a:pt x="59" y="139"/>
                  </a:cubicBezTo>
                  <a:cubicBezTo>
                    <a:pt x="0" y="198"/>
                    <a:pt x="157" y="424"/>
                    <a:pt x="584" y="424"/>
                  </a:cubicBezTo>
                  <a:cubicBezTo>
                    <a:pt x="635" y="424"/>
                    <a:pt x="689" y="421"/>
                    <a:pt x="747" y="414"/>
                  </a:cubicBezTo>
                  <a:lnTo>
                    <a:pt x="681" y="139"/>
                  </a:lnTo>
                  <a:cubicBezTo>
                    <a:pt x="681" y="139"/>
                    <a:pt x="610" y="1"/>
                    <a:pt x="472"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2"/>
            <p:cNvSpPr/>
            <p:nvPr/>
          </p:nvSpPr>
          <p:spPr>
            <a:xfrm>
              <a:off x="6842871" y="3100898"/>
              <a:ext cx="1136621" cy="1513228"/>
            </a:xfrm>
            <a:custGeom>
              <a:rect b="b" l="l" r="r" t="t"/>
              <a:pathLst>
                <a:path extrusionOk="0" h="10808" w="8118">
                  <a:moveTo>
                    <a:pt x="4010" y="1"/>
                  </a:moveTo>
                  <a:cubicBezTo>
                    <a:pt x="3104" y="1"/>
                    <a:pt x="2405" y="732"/>
                    <a:pt x="2405" y="1656"/>
                  </a:cubicBezTo>
                  <a:cubicBezTo>
                    <a:pt x="2405" y="2002"/>
                    <a:pt x="2543" y="2415"/>
                    <a:pt x="2818" y="2690"/>
                  </a:cubicBezTo>
                  <a:lnTo>
                    <a:pt x="0" y="2690"/>
                  </a:lnTo>
                  <a:lnTo>
                    <a:pt x="0" y="5442"/>
                  </a:lnTo>
                  <a:cubicBezTo>
                    <a:pt x="310" y="5193"/>
                    <a:pt x="665" y="5082"/>
                    <a:pt x="1013" y="5082"/>
                  </a:cubicBezTo>
                  <a:cubicBezTo>
                    <a:pt x="1817" y="5082"/>
                    <a:pt x="2584" y="5678"/>
                    <a:pt x="2680" y="6543"/>
                  </a:cubicBezTo>
                  <a:cubicBezTo>
                    <a:pt x="2778" y="7622"/>
                    <a:pt x="1934" y="8385"/>
                    <a:pt x="1042" y="8385"/>
                  </a:cubicBezTo>
                  <a:cubicBezTo>
                    <a:pt x="683" y="8385"/>
                    <a:pt x="316" y="8261"/>
                    <a:pt x="0" y="7984"/>
                  </a:cubicBezTo>
                  <a:lnTo>
                    <a:pt x="0" y="10808"/>
                  </a:lnTo>
                  <a:lnTo>
                    <a:pt x="7154" y="10808"/>
                  </a:lnTo>
                  <a:cubicBezTo>
                    <a:pt x="7705" y="10808"/>
                    <a:pt x="8117" y="10395"/>
                    <a:pt x="8117" y="9773"/>
                  </a:cubicBezTo>
                  <a:lnTo>
                    <a:pt x="8117" y="2690"/>
                  </a:lnTo>
                  <a:lnTo>
                    <a:pt x="5294" y="2690"/>
                  </a:lnTo>
                  <a:cubicBezTo>
                    <a:pt x="6191" y="1656"/>
                    <a:pt x="5503" y="5"/>
                    <a:pt x="4127" y="5"/>
                  </a:cubicBezTo>
                  <a:cubicBezTo>
                    <a:pt x="4088" y="2"/>
                    <a:pt x="4049" y="1"/>
                    <a:pt x="4010"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2"/>
            <p:cNvSpPr/>
            <p:nvPr/>
          </p:nvSpPr>
          <p:spPr>
            <a:xfrm>
              <a:off x="8105202" y="3327014"/>
              <a:ext cx="172495" cy="131329"/>
            </a:xfrm>
            <a:custGeom>
              <a:rect b="b" l="l" r="r" t="t"/>
              <a:pathLst>
                <a:path extrusionOk="0" h="938" w="1232">
                  <a:moveTo>
                    <a:pt x="602" y="0"/>
                  </a:moveTo>
                  <a:cubicBezTo>
                    <a:pt x="277" y="0"/>
                    <a:pt x="1" y="372"/>
                    <a:pt x="202" y="525"/>
                  </a:cubicBezTo>
                  <a:cubicBezTo>
                    <a:pt x="477" y="729"/>
                    <a:pt x="1094" y="938"/>
                    <a:pt x="1094" y="938"/>
                  </a:cubicBezTo>
                  <a:cubicBezTo>
                    <a:pt x="1094" y="938"/>
                    <a:pt x="1231" y="453"/>
                    <a:pt x="956" y="178"/>
                  </a:cubicBezTo>
                  <a:cubicBezTo>
                    <a:pt x="845" y="50"/>
                    <a:pt x="720" y="0"/>
                    <a:pt x="602"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2"/>
            <p:cNvSpPr/>
            <p:nvPr/>
          </p:nvSpPr>
          <p:spPr>
            <a:xfrm>
              <a:off x="8133484" y="3371117"/>
              <a:ext cx="144213" cy="141270"/>
            </a:xfrm>
            <a:custGeom>
              <a:rect b="b" l="l" r="r" t="t"/>
              <a:pathLst>
                <a:path extrusionOk="0" h="1009" w="1030">
                  <a:moveTo>
                    <a:pt x="479" y="1"/>
                  </a:moveTo>
                  <a:cubicBezTo>
                    <a:pt x="479" y="1"/>
                    <a:pt x="341" y="138"/>
                    <a:pt x="0" y="138"/>
                  </a:cubicBezTo>
                  <a:cubicBezTo>
                    <a:pt x="0" y="138"/>
                    <a:pt x="52" y="1008"/>
                    <a:pt x="501" y="1008"/>
                  </a:cubicBezTo>
                  <a:cubicBezTo>
                    <a:pt x="557" y="1008"/>
                    <a:pt x="619" y="994"/>
                    <a:pt x="688" y="964"/>
                  </a:cubicBezTo>
                  <a:cubicBezTo>
                    <a:pt x="1029" y="760"/>
                    <a:pt x="826" y="485"/>
                    <a:pt x="826" y="485"/>
                  </a:cubicBezTo>
                  <a:cubicBezTo>
                    <a:pt x="974" y="385"/>
                    <a:pt x="906" y="173"/>
                    <a:pt x="777" y="173"/>
                  </a:cubicBezTo>
                  <a:cubicBezTo>
                    <a:pt x="729" y="173"/>
                    <a:pt x="673" y="202"/>
                    <a:pt x="616" y="276"/>
                  </a:cubicBezTo>
                  <a:lnTo>
                    <a:pt x="479"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2"/>
            <p:cNvSpPr/>
            <p:nvPr/>
          </p:nvSpPr>
          <p:spPr>
            <a:xfrm>
              <a:off x="8191168" y="3439021"/>
              <a:ext cx="105709" cy="105708"/>
            </a:xfrm>
            <a:custGeom>
              <a:rect b="b" l="l" r="r" t="t"/>
              <a:pathLst>
                <a:path extrusionOk="0" h="755" w="755">
                  <a:moveTo>
                    <a:pt x="414" y="0"/>
                  </a:moveTo>
                  <a:lnTo>
                    <a:pt x="1" y="204"/>
                  </a:lnTo>
                  <a:lnTo>
                    <a:pt x="342" y="754"/>
                  </a:lnTo>
                  <a:lnTo>
                    <a:pt x="755" y="341"/>
                  </a:lnTo>
                  <a:lnTo>
                    <a:pt x="414"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2"/>
            <p:cNvSpPr/>
            <p:nvPr/>
          </p:nvSpPr>
          <p:spPr>
            <a:xfrm>
              <a:off x="8325998" y="3882012"/>
              <a:ext cx="269944" cy="702850"/>
            </a:xfrm>
            <a:custGeom>
              <a:rect b="b" l="l" r="r" t="t"/>
              <a:pathLst>
                <a:path extrusionOk="0" h="5020" w="1928">
                  <a:moveTo>
                    <a:pt x="1652" y="0"/>
                  </a:moveTo>
                  <a:lnTo>
                    <a:pt x="551" y="138"/>
                  </a:lnTo>
                  <a:cubicBezTo>
                    <a:pt x="1" y="2064"/>
                    <a:pt x="276" y="4953"/>
                    <a:pt x="276" y="4953"/>
                  </a:cubicBezTo>
                  <a:lnTo>
                    <a:pt x="551" y="5020"/>
                  </a:lnTo>
                  <a:cubicBezTo>
                    <a:pt x="551" y="5020"/>
                    <a:pt x="1030" y="2681"/>
                    <a:pt x="1239" y="1927"/>
                  </a:cubicBezTo>
                  <a:cubicBezTo>
                    <a:pt x="1927" y="413"/>
                    <a:pt x="1652" y="1"/>
                    <a:pt x="1652"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2"/>
            <p:cNvSpPr/>
            <p:nvPr/>
          </p:nvSpPr>
          <p:spPr>
            <a:xfrm>
              <a:off x="8191168" y="3473604"/>
              <a:ext cx="478283" cy="515657"/>
            </a:xfrm>
            <a:custGeom>
              <a:rect b="b" l="l" r="r" t="t"/>
              <a:pathLst>
                <a:path extrusionOk="0" h="3683" w="3416">
                  <a:moveTo>
                    <a:pt x="866" y="0"/>
                  </a:moveTo>
                  <a:cubicBezTo>
                    <a:pt x="804" y="0"/>
                    <a:pt x="744" y="9"/>
                    <a:pt x="689" y="28"/>
                  </a:cubicBezTo>
                  <a:cubicBezTo>
                    <a:pt x="617" y="28"/>
                    <a:pt x="551" y="94"/>
                    <a:pt x="480" y="166"/>
                  </a:cubicBezTo>
                  <a:cubicBezTo>
                    <a:pt x="276" y="441"/>
                    <a:pt x="1" y="782"/>
                    <a:pt x="964" y="2367"/>
                  </a:cubicBezTo>
                  <a:cubicBezTo>
                    <a:pt x="1450" y="3228"/>
                    <a:pt x="2224" y="3682"/>
                    <a:pt x="2738" y="3682"/>
                  </a:cubicBezTo>
                  <a:cubicBezTo>
                    <a:pt x="3167" y="3682"/>
                    <a:pt x="3415" y="3367"/>
                    <a:pt x="3165" y="2708"/>
                  </a:cubicBezTo>
                  <a:cubicBezTo>
                    <a:pt x="2543" y="1195"/>
                    <a:pt x="1789" y="507"/>
                    <a:pt x="1377" y="166"/>
                  </a:cubicBezTo>
                  <a:cubicBezTo>
                    <a:pt x="1224" y="65"/>
                    <a:pt x="1036" y="0"/>
                    <a:pt x="866" y="0"/>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2"/>
            <p:cNvSpPr/>
            <p:nvPr/>
          </p:nvSpPr>
          <p:spPr>
            <a:xfrm>
              <a:off x="8489390" y="3852750"/>
              <a:ext cx="192797" cy="722872"/>
            </a:xfrm>
            <a:custGeom>
              <a:rect b="b" l="l" r="r" t="t"/>
              <a:pathLst>
                <a:path extrusionOk="0" h="5163" w="1377">
                  <a:moveTo>
                    <a:pt x="1035" y="0"/>
                  </a:moveTo>
                  <a:lnTo>
                    <a:pt x="72" y="622"/>
                  </a:lnTo>
                  <a:cubicBezTo>
                    <a:pt x="1" y="2614"/>
                    <a:pt x="964" y="5162"/>
                    <a:pt x="964" y="5162"/>
                  </a:cubicBezTo>
                  <a:lnTo>
                    <a:pt x="1239" y="5162"/>
                  </a:lnTo>
                  <a:cubicBezTo>
                    <a:pt x="1239" y="5162"/>
                    <a:pt x="1101" y="2752"/>
                    <a:pt x="1173" y="1927"/>
                  </a:cubicBezTo>
                  <a:cubicBezTo>
                    <a:pt x="1376" y="347"/>
                    <a:pt x="1035" y="0"/>
                    <a:pt x="103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2"/>
            <p:cNvSpPr/>
            <p:nvPr/>
          </p:nvSpPr>
          <p:spPr>
            <a:xfrm>
              <a:off x="7930749" y="3538988"/>
              <a:ext cx="443280" cy="346945"/>
            </a:xfrm>
            <a:custGeom>
              <a:rect b="b" l="l" r="r" t="t"/>
              <a:pathLst>
                <a:path extrusionOk="0" h="2478" w="3166">
                  <a:moveTo>
                    <a:pt x="2714" y="1"/>
                  </a:moveTo>
                  <a:cubicBezTo>
                    <a:pt x="2514" y="1"/>
                    <a:pt x="2290" y="143"/>
                    <a:pt x="2136" y="453"/>
                  </a:cubicBezTo>
                  <a:cubicBezTo>
                    <a:pt x="1861" y="1075"/>
                    <a:pt x="1723" y="2038"/>
                    <a:pt x="1" y="2241"/>
                  </a:cubicBezTo>
                  <a:lnTo>
                    <a:pt x="1" y="2450"/>
                  </a:lnTo>
                  <a:cubicBezTo>
                    <a:pt x="1" y="2450"/>
                    <a:pt x="243" y="2477"/>
                    <a:pt x="567" y="2477"/>
                  </a:cubicBezTo>
                  <a:cubicBezTo>
                    <a:pt x="976" y="2477"/>
                    <a:pt x="1514" y="2435"/>
                    <a:pt x="1861" y="2241"/>
                  </a:cubicBezTo>
                  <a:cubicBezTo>
                    <a:pt x="2549" y="1900"/>
                    <a:pt x="3099" y="1212"/>
                    <a:pt x="3165" y="590"/>
                  </a:cubicBezTo>
                  <a:cubicBezTo>
                    <a:pt x="3165" y="212"/>
                    <a:pt x="2957" y="1"/>
                    <a:pt x="2714"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2"/>
            <p:cNvSpPr/>
            <p:nvPr/>
          </p:nvSpPr>
          <p:spPr>
            <a:xfrm>
              <a:off x="7846043" y="3833428"/>
              <a:ext cx="94928" cy="53204"/>
            </a:xfrm>
            <a:custGeom>
              <a:rect b="b" l="l" r="r" t="t"/>
              <a:pathLst>
                <a:path extrusionOk="0" h="380" w="678">
                  <a:moveTo>
                    <a:pt x="193" y="1"/>
                  </a:moveTo>
                  <a:cubicBezTo>
                    <a:pt x="193" y="72"/>
                    <a:pt x="402" y="72"/>
                    <a:pt x="402" y="138"/>
                  </a:cubicBezTo>
                  <a:cubicBezTo>
                    <a:pt x="264" y="138"/>
                    <a:pt x="55" y="72"/>
                    <a:pt x="55" y="72"/>
                  </a:cubicBezTo>
                  <a:lnTo>
                    <a:pt x="55" y="72"/>
                  </a:lnTo>
                  <a:cubicBezTo>
                    <a:pt x="0" y="128"/>
                    <a:pt x="87" y="379"/>
                    <a:pt x="440" y="379"/>
                  </a:cubicBezTo>
                  <a:cubicBezTo>
                    <a:pt x="509" y="379"/>
                    <a:pt x="587" y="370"/>
                    <a:pt x="677" y="347"/>
                  </a:cubicBezTo>
                  <a:lnTo>
                    <a:pt x="677" y="138"/>
                  </a:lnTo>
                  <a:cubicBezTo>
                    <a:pt x="677" y="138"/>
                    <a:pt x="540" y="1"/>
                    <a:pt x="402"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2"/>
            <p:cNvSpPr/>
            <p:nvPr/>
          </p:nvSpPr>
          <p:spPr>
            <a:xfrm>
              <a:off x="8316057" y="3901333"/>
              <a:ext cx="299067" cy="683529"/>
            </a:xfrm>
            <a:custGeom>
              <a:rect b="b" l="l" r="r" t="t"/>
              <a:pathLst>
                <a:path extrusionOk="0" h="4882" w="2136">
                  <a:moveTo>
                    <a:pt x="622" y="0"/>
                  </a:moveTo>
                  <a:cubicBezTo>
                    <a:pt x="0" y="1238"/>
                    <a:pt x="209" y="4882"/>
                    <a:pt x="209" y="4882"/>
                  </a:cubicBezTo>
                  <a:lnTo>
                    <a:pt x="688" y="4882"/>
                  </a:lnTo>
                  <a:cubicBezTo>
                    <a:pt x="826" y="4056"/>
                    <a:pt x="1448" y="1513"/>
                    <a:pt x="1448" y="1513"/>
                  </a:cubicBezTo>
                  <a:cubicBezTo>
                    <a:pt x="1448" y="1513"/>
                    <a:pt x="2136" y="754"/>
                    <a:pt x="622"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2"/>
            <p:cNvSpPr/>
            <p:nvPr/>
          </p:nvSpPr>
          <p:spPr>
            <a:xfrm>
              <a:off x="8191168" y="3474304"/>
              <a:ext cx="232981" cy="273019"/>
            </a:xfrm>
            <a:custGeom>
              <a:rect b="b" l="l" r="r" t="t"/>
              <a:pathLst>
                <a:path extrusionOk="0" h="1950" w="1664">
                  <a:moveTo>
                    <a:pt x="806" y="1"/>
                  </a:moveTo>
                  <a:cubicBezTo>
                    <a:pt x="768" y="1"/>
                    <a:pt x="728" y="8"/>
                    <a:pt x="689" y="23"/>
                  </a:cubicBezTo>
                  <a:cubicBezTo>
                    <a:pt x="138" y="227"/>
                    <a:pt x="1" y="1399"/>
                    <a:pt x="1" y="1399"/>
                  </a:cubicBezTo>
                  <a:lnTo>
                    <a:pt x="964" y="1949"/>
                  </a:lnTo>
                  <a:cubicBezTo>
                    <a:pt x="1663" y="1184"/>
                    <a:pt x="1302" y="1"/>
                    <a:pt x="806" y="1"/>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2"/>
            <p:cNvSpPr/>
            <p:nvPr/>
          </p:nvSpPr>
          <p:spPr>
            <a:xfrm>
              <a:off x="8403144" y="3814247"/>
              <a:ext cx="269804" cy="761374"/>
            </a:xfrm>
            <a:custGeom>
              <a:rect b="b" l="l" r="r" t="t"/>
              <a:pathLst>
                <a:path extrusionOk="0" h="5438" w="1927">
                  <a:moveTo>
                    <a:pt x="1514" y="0"/>
                  </a:moveTo>
                  <a:lnTo>
                    <a:pt x="0" y="622"/>
                  </a:lnTo>
                  <a:cubicBezTo>
                    <a:pt x="0" y="622"/>
                    <a:pt x="551" y="1101"/>
                    <a:pt x="826" y="2961"/>
                  </a:cubicBezTo>
                  <a:cubicBezTo>
                    <a:pt x="892" y="3786"/>
                    <a:pt x="1167" y="4750"/>
                    <a:pt x="1514" y="5437"/>
                  </a:cubicBezTo>
                  <a:cubicBezTo>
                    <a:pt x="1855" y="5300"/>
                    <a:pt x="1926" y="5300"/>
                    <a:pt x="1926" y="5300"/>
                  </a:cubicBezTo>
                  <a:cubicBezTo>
                    <a:pt x="1926" y="5300"/>
                    <a:pt x="1717" y="3165"/>
                    <a:pt x="1855" y="2339"/>
                  </a:cubicBezTo>
                  <a:cubicBezTo>
                    <a:pt x="1926" y="1448"/>
                    <a:pt x="1926" y="413"/>
                    <a:pt x="1514" y="0"/>
                  </a:cubicBezTo>
                  <a:close/>
                </a:path>
              </a:pathLst>
            </a:custGeom>
            <a:solidFill>
              <a:srgbClr val="E67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2"/>
            <p:cNvSpPr/>
            <p:nvPr/>
          </p:nvSpPr>
          <p:spPr>
            <a:xfrm>
              <a:off x="6024371" y="2042006"/>
              <a:ext cx="279185" cy="400289"/>
            </a:xfrm>
            <a:custGeom>
              <a:rect b="b" l="l" r="r" t="t"/>
              <a:pathLst>
                <a:path extrusionOk="0" h="2859" w="1994">
                  <a:moveTo>
                    <a:pt x="1785" y="1"/>
                  </a:moveTo>
                  <a:cubicBezTo>
                    <a:pt x="1785" y="1"/>
                    <a:pt x="1372" y="1448"/>
                    <a:pt x="343" y="2064"/>
                  </a:cubicBezTo>
                  <a:cubicBezTo>
                    <a:pt x="37" y="2249"/>
                    <a:pt x="1" y="2858"/>
                    <a:pt x="470" y="2858"/>
                  </a:cubicBezTo>
                  <a:cubicBezTo>
                    <a:pt x="532" y="2858"/>
                    <a:pt x="603" y="2848"/>
                    <a:pt x="684" y="2824"/>
                  </a:cubicBezTo>
                  <a:cubicBezTo>
                    <a:pt x="1234" y="2615"/>
                    <a:pt x="1994" y="826"/>
                    <a:pt x="1994"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2"/>
            <p:cNvSpPr/>
            <p:nvPr/>
          </p:nvSpPr>
          <p:spPr>
            <a:xfrm>
              <a:off x="6274150" y="1982362"/>
              <a:ext cx="77147" cy="89046"/>
            </a:xfrm>
            <a:custGeom>
              <a:rect b="b" l="l" r="r" t="t"/>
              <a:pathLst>
                <a:path extrusionOk="0" h="636" w="551">
                  <a:moveTo>
                    <a:pt x="386" y="1"/>
                  </a:moveTo>
                  <a:cubicBezTo>
                    <a:pt x="327" y="1"/>
                    <a:pt x="257" y="170"/>
                    <a:pt x="138" y="289"/>
                  </a:cubicBezTo>
                  <a:cubicBezTo>
                    <a:pt x="138" y="223"/>
                    <a:pt x="276" y="85"/>
                    <a:pt x="276" y="85"/>
                  </a:cubicBezTo>
                  <a:cubicBezTo>
                    <a:pt x="256" y="64"/>
                    <a:pt x="236" y="56"/>
                    <a:pt x="216" y="56"/>
                  </a:cubicBezTo>
                  <a:cubicBezTo>
                    <a:pt x="168" y="56"/>
                    <a:pt x="119" y="105"/>
                    <a:pt x="72" y="151"/>
                  </a:cubicBezTo>
                  <a:cubicBezTo>
                    <a:pt x="1" y="289"/>
                    <a:pt x="1" y="427"/>
                    <a:pt x="1" y="427"/>
                  </a:cubicBezTo>
                  <a:lnTo>
                    <a:pt x="138" y="636"/>
                  </a:lnTo>
                  <a:cubicBezTo>
                    <a:pt x="551" y="289"/>
                    <a:pt x="485" y="14"/>
                    <a:pt x="413" y="14"/>
                  </a:cubicBezTo>
                  <a:cubicBezTo>
                    <a:pt x="404" y="5"/>
                    <a:pt x="396" y="1"/>
                    <a:pt x="386"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2"/>
            <p:cNvSpPr/>
            <p:nvPr/>
          </p:nvSpPr>
          <p:spPr>
            <a:xfrm>
              <a:off x="7285863" y="1579695"/>
              <a:ext cx="308308" cy="712931"/>
            </a:xfrm>
            <a:custGeom>
              <a:rect b="b" l="l" r="r" t="t"/>
              <a:pathLst>
                <a:path extrusionOk="0" h="5092" w="2202">
                  <a:moveTo>
                    <a:pt x="1167" y="1"/>
                  </a:moveTo>
                  <a:cubicBezTo>
                    <a:pt x="1167" y="1"/>
                    <a:pt x="276" y="1310"/>
                    <a:pt x="138" y="2273"/>
                  </a:cubicBezTo>
                  <a:cubicBezTo>
                    <a:pt x="0" y="3303"/>
                    <a:pt x="1239" y="5091"/>
                    <a:pt x="1239" y="5091"/>
                  </a:cubicBezTo>
                  <a:lnTo>
                    <a:pt x="1514" y="5025"/>
                  </a:lnTo>
                  <a:cubicBezTo>
                    <a:pt x="1514" y="5025"/>
                    <a:pt x="1167" y="3578"/>
                    <a:pt x="963" y="2961"/>
                  </a:cubicBezTo>
                  <a:cubicBezTo>
                    <a:pt x="754" y="2339"/>
                    <a:pt x="1717" y="1448"/>
                    <a:pt x="1717" y="1448"/>
                  </a:cubicBezTo>
                  <a:cubicBezTo>
                    <a:pt x="2202" y="551"/>
                    <a:pt x="1167" y="1"/>
                    <a:pt x="1167"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2"/>
            <p:cNvSpPr/>
            <p:nvPr/>
          </p:nvSpPr>
          <p:spPr>
            <a:xfrm>
              <a:off x="7420693" y="2283243"/>
              <a:ext cx="105709" cy="57824"/>
            </a:xfrm>
            <a:custGeom>
              <a:rect b="b" l="l" r="r" t="t"/>
              <a:pathLst>
                <a:path extrusionOk="0" h="413" w="755">
                  <a:moveTo>
                    <a:pt x="551" y="0"/>
                  </a:moveTo>
                  <a:lnTo>
                    <a:pt x="276" y="66"/>
                  </a:lnTo>
                  <a:cubicBezTo>
                    <a:pt x="276" y="66"/>
                    <a:pt x="342" y="204"/>
                    <a:pt x="138" y="204"/>
                  </a:cubicBezTo>
                  <a:cubicBezTo>
                    <a:pt x="0" y="275"/>
                    <a:pt x="0" y="413"/>
                    <a:pt x="0" y="413"/>
                  </a:cubicBezTo>
                  <a:lnTo>
                    <a:pt x="342" y="413"/>
                  </a:lnTo>
                  <a:lnTo>
                    <a:pt x="688" y="204"/>
                  </a:lnTo>
                  <a:cubicBezTo>
                    <a:pt x="688" y="204"/>
                    <a:pt x="754" y="66"/>
                    <a:pt x="551"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2"/>
            <p:cNvSpPr/>
            <p:nvPr/>
          </p:nvSpPr>
          <p:spPr>
            <a:xfrm>
              <a:off x="7083268" y="1235131"/>
              <a:ext cx="451960" cy="277920"/>
            </a:xfrm>
            <a:custGeom>
              <a:rect b="b" l="l" r="r" t="t"/>
              <a:pathLst>
                <a:path extrusionOk="0" h="1985" w="3228">
                  <a:moveTo>
                    <a:pt x="2559" y="1"/>
                  </a:moveTo>
                  <a:cubicBezTo>
                    <a:pt x="2282" y="1"/>
                    <a:pt x="1996" y="363"/>
                    <a:pt x="1789" y="882"/>
                  </a:cubicBezTo>
                  <a:cubicBezTo>
                    <a:pt x="1652" y="1297"/>
                    <a:pt x="1264" y="1589"/>
                    <a:pt x="795" y="1589"/>
                  </a:cubicBezTo>
                  <a:cubicBezTo>
                    <a:pt x="566" y="1589"/>
                    <a:pt x="319" y="1520"/>
                    <a:pt x="72" y="1361"/>
                  </a:cubicBezTo>
                  <a:lnTo>
                    <a:pt x="0" y="1498"/>
                  </a:lnTo>
                  <a:cubicBezTo>
                    <a:pt x="0" y="1498"/>
                    <a:pt x="413" y="1983"/>
                    <a:pt x="1172" y="1983"/>
                  </a:cubicBezTo>
                  <a:cubicBezTo>
                    <a:pt x="1196" y="1984"/>
                    <a:pt x="1219" y="1985"/>
                    <a:pt x="1242" y="1985"/>
                  </a:cubicBezTo>
                  <a:cubicBezTo>
                    <a:pt x="2313" y="1985"/>
                    <a:pt x="3227" y="527"/>
                    <a:pt x="2823" y="123"/>
                  </a:cubicBezTo>
                  <a:cubicBezTo>
                    <a:pt x="2738" y="39"/>
                    <a:pt x="2649" y="1"/>
                    <a:pt x="2559"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2"/>
            <p:cNvSpPr/>
            <p:nvPr/>
          </p:nvSpPr>
          <p:spPr>
            <a:xfrm>
              <a:off x="7266541" y="1560374"/>
              <a:ext cx="279185" cy="742193"/>
            </a:xfrm>
            <a:custGeom>
              <a:rect b="b" l="l" r="r" t="t"/>
              <a:pathLst>
                <a:path extrusionOk="0" h="5301" w="1994">
                  <a:moveTo>
                    <a:pt x="1101" y="1"/>
                  </a:moveTo>
                  <a:cubicBezTo>
                    <a:pt x="1101" y="1"/>
                    <a:pt x="1" y="2136"/>
                    <a:pt x="204" y="3165"/>
                  </a:cubicBezTo>
                  <a:lnTo>
                    <a:pt x="1101" y="5301"/>
                  </a:lnTo>
                  <a:lnTo>
                    <a:pt x="1718" y="5163"/>
                  </a:lnTo>
                  <a:cubicBezTo>
                    <a:pt x="1718" y="5163"/>
                    <a:pt x="1239" y="3512"/>
                    <a:pt x="1239" y="2890"/>
                  </a:cubicBezTo>
                  <a:lnTo>
                    <a:pt x="1993" y="1311"/>
                  </a:lnTo>
                  <a:lnTo>
                    <a:pt x="1101"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2"/>
            <p:cNvSpPr/>
            <p:nvPr/>
          </p:nvSpPr>
          <p:spPr>
            <a:xfrm>
              <a:off x="7006123" y="1389562"/>
              <a:ext cx="87228" cy="65525"/>
            </a:xfrm>
            <a:custGeom>
              <a:rect b="b" l="l" r="r" t="t"/>
              <a:pathLst>
                <a:path extrusionOk="0" h="468" w="623">
                  <a:moveTo>
                    <a:pt x="329" y="1"/>
                  </a:moveTo>
                  <a:cubicBezTo>
                    <a:pt x="294" y="1"/>
                    <a:pt x="276" y="18"/>
                    <a:pt x="276" y="54"/>
                  </a:cubicBezTo>
                  <a:cubicBezTo>
                    <a:pt x="210" y="54"/>
                    <a:pt x="413" y="120"/>
                    <a:pt x="413" y="192"/>
                  </a:cubicBezTo>
                  <a:cubicBezTo>
                    <a:pt x="303" y="134"/>
                    <a:pt x="192" y="34"/>
                    <a:pt x="119" y="34"/>
                  </a:cubicBezTo>
                  <a:cubicBezTo>
                    <a:pt x="101" y="34"/>
                    <a:pt x="85" y="40"/>
                    <a:pt x="72" y="54"/>
                  </a:cubicBezTo>
                  <a:cubicBezTo>
                    <a:pt x="1" y="120"/>
                    <a:pt x="72" y="395"/>
                    <a:pt x="623" y="467"/>
                  </a:cubicBezTo>
                  <a:lnTo>
                    <a:pt x="623" y="258"/>
                  </a:lnTo>
                  <a:cubicBezTo>
                    <a:pt x="623" y="258"/>
                    <a:pt x="551" y="120"/>
                    <a:pt x="485" y="54"/>
                  </a:cubicBezTo>
                  <a:cubicBezTo>
                    <a:pt x="416" y="18"/>
                    <a:pt x="364" y="1"/>
                    <a:pt x="329"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2"/>
            <p:cNvSpPr/>
            <p:nvPr/>
          </p:nvSpPr>
          <p:spPr>
            <a:xfrm>
              <a:off x="5718309" y="896168"/>
              <a:ext cx="1692471" cy="1415641"/>
            </a:xfrm>
            <a:custGeom>
              <a:rect b="b" l="l" r="r" t="t"/>
              <a:pathLst>
                <a:path extrusionOk="0" h="10111" w="12088">
                  <a:moveTo>
                    <a:pt x="8809" y="0"/>
                  </a:moveTo>
                  <a:cubicBezTo>
                    <a:pt x="8690" y="0"/>
                    <a:pt x="8568" y="22"/>
                    <a:pt x="8445" y="67"/>
                  </a:cubicBezTo>
                  <a:lnTo>
                    <a:pt x="1703" y="2406"/>
                  </a:lnTo>
                  <a:lnTo>
                    <a:pt x="2595" y="5020"/>
                  </a:lnTo>
                  <a:cubicBezTo>
                    <a:pt x="2414" y="4954"/>
                    <a:pt x="2232" y="4923"/>
                    <a:pt x="2053" y="4923"/>
                  </a:cubicBezTo>
                  <a:cubicBezTo>
                    <a:pt x="947" y="4923"/>
                    <a:pt x="0" y="6108"/>
                    <a:pt x="531" y="7293"/>
                  </a:cubicBezTo>
                  <a:cubicBezTo>
                    <a:pt x="819" y="7903"/>
                    <a:pt x="1408" y="8214"/>
                    <a:pt x="2003" y="8214"/>
                  </a:cubicBezTo>
                  <a:cubicBezTo>
                    <a:pt x="2545" y="8214"/>
                    <a:pt x="3092" y="7956"/>
                    <a:pt x="3420" y="7431"/>
                  </a:cubicBezTo>
                  <a:lnTo>
                    <a:pt x="4383" y="10111"/>
                  </a:lnTo>
                  <a:lnTo>
                    <a:pt x="6997" y="9148"/>
                  </a:lnTo>
                  <a:cubicBezTo>
                    <a:pt x="5897" y="8460"/>
                    <a:pt x="5968" y="6809"/>
                    <a:pt x="7135" y="6258"/>
                  </a:cubicBezTo>
                  <a:cubicBezTo>
                    <a:pt x="7368" y="6154"/>
                    <a:pt x="7604" y="6107"/>
                    <a:pt x="7831" y="6107"/>
                  </a:cubicBezTo>
                  <a:cubicBezTo>
                    <a:pt x="8944" y="6107"/>
                    <a:pt x="9865" y="7239"/>
                    <a:pt x="9408" y="8322"/>
                  </a:cubicBezTo>
                  <a:lnTo>
                    <a:pt x="12088" y="7431"/>
                  </a:lnTo>
                  <a:lnTo>
                    <a:pt x="9749" y="689"/>
                  </a:lnTo>
                  <a:cubicBezTo>
                    <a:pt x="9591" y="262"/>
                    <a:pt x="9224" y="0"/>
                    <a:pt x="8809"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2"/>
            <p:cNvSpPr/>
            <p:nvPr/>
          </p:nvSpPr>
          <p:spPr>
            <a:xfrm>
              <a:off x="7239939" y="1031698"/>
              <a:ext cx="228640" cy="182153"/>
            </a:xfrm>
            <a:custGeom>
              <a:rect b="b" l="l" r="r" t="t"/>
              <a:pathLst>
                <a:path extrusionOk="0" h="1301" w="1633">
                  <a:moveTo>
                    <a:pt x="1123" y="1"/>
                  </a:moveTo>
                  <a:cubicBezTo>
                    <a:pt x="1044" y="1"/>
                    <a:pt x="973" y="51"/>
                    <a:pt x="945" y="134"/>
                  </a:cubicBezTo>
                  <a:cubicBezTo>
                    <a:pt x="801" y="62"/>
                    <a:pt x="667" y="32"/>
                    <a:pt x="548" y="32"/>
                  </a:cubicBezTo>
                  <a:cubicBezTo>
                    <a:pt x="212" y="32"/>
                    <a:pt x="0" y="272"/>
                    <a:pt x="53" y="475"/>
                  </a:cubicBezTo>
                  <a:cubicBezTo>
                    <a:pt x="53" y="750"/>
                    <a:pt x="257" y="750"/>
                    <a:pt x="257" y="750"/>
                  </a:cubicBezTo>
                  <a:lnTo>
                    <a:pt x="1016" y="1300"/>
                  </a:lnTo>
                  <a:cubicBezTo>
                    <a:pt x="1016" y="1300"/>
                    <a:pt x="1633" y="1025"/>
                    <a:pt x="1429" y="409"/>
                  </a:cubicBezTo>
                  <a:cubicBezTo>
                    <a:pt x="1386" y="117"/>
                    <a:pt x="1245" y="1"/>
                    <a:pt x="1123" y="1"/>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2"/>
            <p:cNvSpPr/>
            <p:nvPr/>
          </p:nvSpPr>
          <p:spPr>
            <a:xfrm>
              <a:off x="7266541" y="1088821"/>
              <a:ext cx="144213" cy="141270"/>
            </a:xfrm>
            <a:custGeom>
              <a:rect b="b" l="l" r="r" t="t"/>
              <a:pathLst>
                <a:path extrusionOk="0" h="1009" w="1030">
                  <a:moveTo>
                    <a:pt x="480" y="1"/>
                  </a:moveTo>
                  <a:cubicBezTo>
                    <a:pt x="480" y="1"/>
                    <a:pt x="342" y="139"/>
                    <a:pt x="1" y="139"/>
                  </a:cubicBezTo>
                  <a:cubicBezTo>
                    <a:pt x="1" y="139"/>
                    <a:pt x="53" y="1008"/>
                    <a:pt x="501" y="1008"/>
                  </a:cubicBezTo>
                  <a:cubicBezTo>
                    <a:pt x="557" y="1008"/>
                    <a:pt x="620" y="995"/>
                    <a:pt x="689" y="964"/>
                  </a:cubicBezTo>
                  <a:cubicBezTo>
                    <a:pt x="1030" y="755"/>
                    <a:pt x="826" y="480"/>
                    <a:pt x="826" y="480"/>
                  </a:cubicBezTo>
                  <a:cubicBezTo>
                    <a:pt x="984" y="429"/>
                    <a:pt x="898" y="210"/>
                    <a:pt x="754" y="210"/>
                  </a:cubicBezTo>
                  <a:cubicBezTo>
                    <a:pt x="712" y="210"/>
                    <a:pt x="665" y="229"/>
                    <a:pt x="617" y="276"/>
                  </a:cubicBezTo>
                  <a:lnTo>
                    <a:pt x="480"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2"/>
            <p:cNvSpPr/>
            <p:nvPr/>
          </p:nvSpPr>
          <p:spPr>
            <a:xfrm>
              <a:off x="7324366" y="1155886"/>
              <a:ext cx="96469" cy="106548"/>
            </a:xfrm>
            <a:custGeom>
              <a:rect b="b" l="l" r="r" t="t"/>
              <a:pathLst>
                <a:path extrusionOk="0" h="761" w="689">
                  <a:moveTo>
                    <a:pt x="413" y="1"/>
                  </a:moveTo>
                  <a:lnTo>
                    <a:pt x="1" y="210"/>
                  </a:lnTo>
                  <a:lnTo>
                    <a:pt x="342" y="760"/>
                  </a:lnTo>
                  <a:lnTo>
                    <a:pt x="688" y="485"/>
                  </a:lnTo>
                  <a:lnTo>
                    <a:pt x="413"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2"/>
            <p:cNvSpPr/>
            <p:nvPr/>
          </p:nvSpPr>
          <p:spPr>
            <a:xfrm>
              <a:off x="7305044" y="1222251"/>
              <a:ext cx="308448" cy="473234"/>
            </a:xfrm>
            <a:custGeom>
              <a:rect b="b" l="l" r="r" t="t"/>
              <a:pathLst>
                <a:path extrusionOk="0" h="3380" w="2203">
                  <a:moveTo>
                    <a:pt x="798" y="0"/>
                  </a:moveTo>
                  <a:cubicBezTo>
                    <a:pt x="688" y="0"/>
                    <a:pt x="581" y="47"/>
                    <a:pt x="480" y="149"/>
                  </a:cubicBezTo>
                  <a:cubicBezTo>
                    <a:pt x="1" y="699"/>
                    <a:pt x="1239" y="3379"/>
                    <a:pt x="1239" y="3379"/>
                  </a:cubicBezTo>
                  <a:lnTo>
                    <a:pt x="2202" y="2554"/>
                  </a:lnTo>
                  <a:lnTo>
                    <a:pt x="1927" y="1590"/>
                  </a:lnTo>
                  <a:cubicBezTo>
                    <a:pt x="1653" y="668"/>
                    <a:pt x="1210" y="0"/>
                    <a:pt x="798"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2"/>
            <p:cNvSpPr/>
            <p:nvPr/>
          </p:nvSpPr>
          <p:spPr>
            <a:xfrm>
              <a:off x="7449255" y="1531952"/>
              <a:ext cx="211979" cy="770615"/>
            </a:xfrm>
            <a:custGeom>
              <a:rect b="b" l="l" r="r" t="t"/>
              <a:pathLst>
                <a:path extrusionOk="0" h="5504" w="1514">
                  <a:moveTo>
                    <a:pt x="1035" y="0"/>
                  </a:moveTo>
                  <a:lnTo>
                    <a:pt x="209" y="413"/>
                  </a:lnTo>
                  <a:cubicBezTo>
                    <a:pt x="0" y="1855"/>
                    <a:pt x="826" y="4469"/>
                    <a:pt x="1238" y="5432"/>
                  </a:cubicBezTo>
                  <a:lnTo>
                    <a:pt x="1514" y="5504"/>
                  </a:lnTo>
                  <a:cubicBezTo>
                    <a:pt x="1514" y="5504"/>
                    <a:pt x="1238" y="2956"/>
                    <a:pt x="1238" y="1514"/>
                  </a:cubicBezTo>
                  <a:cubicBezTo>
                    <a:pt x="1310" y="276"/>
                    <a:pt x="1035" y="0"/>
                    <a:pt x="103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2"/>
            <p:cNvSpPr/>
            <p:nvPr/>
          </p:nvSpPr>
          <p:spPr>
            <a:xfrm>
              <a:off x="7564763" y="2292483"/>
              <a:ext cx="106550" cy="48583"/>
            </a:xfrm>
            <a:custGeom>
              <a:rect b="b" l="l" r="r" t="t"/>
              <a:pathLst>
                <a:path extrusionOk="0" h="347" w="761">
                  <a:moveTo>
                    <a:pt x="413" y="0"/>
                  </a:moveTo>
                  <a:cubicBezTo>
                    <a:pt x="413" y="0"/>
                    <a:pt x="413" y="138"/>
                    <a:pt x="138" y="209"/>
                  </a:cubicBezTo>
                  <a:cubicBezTo>
                    <a:pt x="1" y="209"/>
                    <a:pt x="1" y="347"/>
                    <a:pt x="1" y="347"/>
                  </a:cubicBezTo>
                  <a:lnTo>
                    <a:pt x="689" y="347"/>
                  </a:lnTo>
                  <a:cubicBezTo>
                    <a:pt x="689" y="347"/>
                    <a:pt x="760" y="209"/>
                    <a:pt x="689" y="72"/>
                  </a:cubicBezTo>
                  <a:lnTo>
                    <a:pt x="413"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p:nvPr/>
          </p:nvSpPr>
          <p:spPr>
            <a:xfrm>
              <a:off x="7026424" y="1474128"/>
              <a:ext cx="95489" cy="59364"/>
            </a:xfrm>
            <a:custGeom>
              <a:rect b="b" l="l" r="r" t="t"/>
              <a:pathLst>
                <a:path extrusionOk="0" h="424" w="682">
                  <a:moveTo>
                    <a:pt x="406" y="1"/>
                  </a:moveTo>
                  <a:cubicBezTo>
                    <a:pt x="340" y="1"/>
                    <a:pt x="202" y="1"/>
                    <a:pt x="202" y="67"/>
                  </a:cubicBezTo>
                  <a:cubicBezTo>
                    <a:pt x="202" y="67"/>
                    <a:pt x="406" y="67"/>
                    <a:pt x="406" y="138"/>
                  </a:cubicBezTo>
                  <a:cubicBezTo>
                    <a:pt x="378" y="152"/>
                    <a:pt x="347" y="157"/>
                    <a:pt x="316" y="157"/>
                  </a:cubicBezTo>
                  <a:cubicBezTo>
                    <a:pt x="227" y="157"/>
                    <a:pt x="135" y="117"/>
                    <a:pt x="91" y="117"/>
                  </a:cubicBezTo>
                  <a:cubicBezTo>
                    <a:pt x="74" y="117"/>
                    <a:pt x="65" y="123"/>
                    <a:pt x="65" y="138"/>
                  </a:cubicBezTo>
                  <a:cubicBezTo>
                    <a:pt x="1" y="197"/>
                    <a:pt x="104" y="424"/>
                    <a:pt x="520" y="424"/>
                  </a:cubicBezTo>
                  <a:cubicBezTo>
                    <a:pt x="569" y="424"/>
                    <a:pt x="623" y="420"/>
                    <a:pt x="681" y="413"/>
                  </a:cubicBezTo>
                  <a:lnTo>
                    <a:pt x="681" y="138"/>
                  </a:lnTo>
                  <a:lnTo>
                    <a:pt x="406"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p:nvPr/>
          </p:nvSpPr>
          <p:spPr>
            <a:xfrm>
              <a:off x="7420693" y="1502690"/>
              <a:ext cx="259863" cy="789936"/>
            </a:xfrm>
            <a:custGeom>
              <a:rect b="b" l="l" r="r" t="t"/>
              <a:pathLst>
                <a:path extrusionOk="0" h="5642" w="1856">
                  <a:moveTo>
                    <a:pt x="1239" y="0"/>
                  </a:moveTo>
                  <a:lnTo>
                    <a:pt x="0" y="413"/>
                  </a:lnTo>
                  <a:lnTo>
                    <a:pt x="1305" y="5641"/>
                  </a:lnTo>
                  <a:lnTo>
                    <a:pt x="1855" y="5641"/>
                  </a:lnTo>
                  <a:cubicBezTo>
                    <a:pt x="1855" y="5641"/>
                    <a:pt x="1718" y="2686"/>
                    <a:pt x="1651" y="1514"/>
                  </a:cubicBezTo>
                  <a:cubicBezTo>
                    <a:pt x="1514" y="347"/>
                    <a:pt x="1239" y="0"/>
                    <a:pt x="1239"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2"/>
            <p:cNvSpPr/>
            <p:nvPr/>
          </p:nvSpPr>
          <p:spPr>
            <a:xfrm>
              <a:off x="7343687" y="1233031"/>
              <a:ext cx="134972" cy="154151"/>
            </a:xfrm>
            <a:custGeom>
              <a:rect b="b" l="l" r="r" t="t"/>
              <a:pathLst>
                <a:path extrusionOk="0" h="1101" w="964">
                  <a:moveTo>
                    <a:pt x="499" y="1"/>
                  </a:moveTo>
                  <a:cubicBezTo>
                    <a:pt x="293" y="1"/>
                    <a:pt x="106" y="250"/>
                    <a:pt x="0" y="622"/>
                  </a:cubicBezTo>
                  <a:lnTo>
                    <a:pt x="754" y="1101"/>
                  </a:lnTo>
                  <a:cubicBezTo>
                    <a:pt x="963" y="622"/>
                    <a:pt x="963" y="209"/>
                    <a:pt x="688" y="72"/>
                  </a:cubicBezTo>
                  <a:cubicBezTo>
                    <a:pt x="624" y="23"/>
                    <a:pt x="561" y="1"/>
                    <a:pt x="499"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2"/>
            <p:cNvSpPr/>
            <p:nvPr/>
          </p:nvSpPr>
          <p:spPr>
            <a:xfrm>
              <a:off x="7112530" y="1319977"/>
              <a:ext cx="336870" cy="236617"/>
            </a:xfrm>
            <a:custGeom>
              <a:rect b="b" l="l" r="r" t="t"/>
              <a:pathLst>
                <a:path extrusionOk="0" h="1690" w="2406">
                  <a:moveTo>
                    <a:pt x="1651" y="1"/>
                  </a:moveTo>
                  <a:cubicBezTo>
                    <a:pt x="1651" y="139"/>
                    <a:pt x="1580" y="205"/>
                    <a:pt x="1580" y="414"/>
                  </a:cubicBezTo>
                  <a:cubicBezTo>
                    <a:pt x="1529" y="945"/>
                    <a:pt x="1106" y="1352"/>
                    <a:pt x="567" y="1352"/>
                  </a:cubicBezTo>
                  <a:cubicBezTo>
                    <a:pt x="408" y="1352"/>
                    <a:pt x="239" y="1317"/>
                    <a:pt x="66" y="1239"/>
                  </a:cubicBezTo>
                  <a:lnTo>
                    <a:pt x="0" y="1443"/>
                  </a:lnTo>
                  <a:cubicBezTo>
                    <a:pt x="160" y="1577"/>
                    <a:pt x="474" y="1690"/>
                    <a:pt x="831" y="1690"/>
                  </a:cubicBezTo>
                  <a:cubicBezTo>
                    <a:pt x="1396" y="1690"/>
                    <a:pt x="2068" y="1407"/>
                    <a:pt x="2405" y="480"/>
                  </a:cubicBezTo>
                  <a:lnTo>
                    <a:pt x="1651"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p:nvPr/>
          </p:nvSpPr>
          <p:spPr>
            <a:xfrm>
              <a:off x="7420693" y="2283243"/>
              <a:ext cx="105709" cy="57824"/>
            </a:xfrm>
            <a:custGeom>
              <a:rect b="b" l="l" r="r" t="t"/>
              <a:pathLst>
                <a:path extrusionOk="0" h="413" w="755">
                  <a:moveTo>
                    <a:pt x="617" y="0"/>
                  </a:moveTo>
                  <a:cubicBezTo>
                    <a:pt x="617" y="0"/>
                    <a:pt x="551" y="66"/>
                    <a:pt x="551" y="138"/>
                  </a:cubicBezTo>
                  <a:lnTo>
                    <a:pt x="342" y="275"/>
                  </a:lnTo>
                  <a:lnTo>
                    <a:pt x="138" y="275"/>
                  </a:lnTo>
                  <a:lnTo>
                    <a:pt x="138" y="204"/>
                  </a:lnTo>
                  <a:cubicBezTo>
                    <a:pt x="0" y="275"/>
                    <a:pt x="0" y="413"/>
                    <a:pt x="0" y="413"/>
                  </a:cubicBezTo>
                  <a:lnTo>
                    <a:pt x="342" y="413"/>
                  </a:lnTo>
                  <a:lnTo>
                    <a:pt x="688" y="204"/>
                  </a:lnTo>
                  <a:cubicBezTo>
                    <a:pt x="688" y="204"/>
                    <a:pt x="754" y="66"/>
                    <a:pt x="617"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2"/>
            <p:cNvSpPr/>
            <p:nvPr/>
          </p:nvSpPr>
          <p:spPr>
            <a:xfrm>
              <a:off x="7564763" y="2302424"/>
              <a:ext cx="106550" cy="38643"/>
            </a:xfrm>
            <a:custGeom>
              <a:rect b="b" l="l" r="r" t="t"/>
              <a:pathLst>
                <a:path extrusionOk="0" h="276" w="761">
                  <a:moveTo>
                    <a:pt x="689" y="1"/>
                  </a:moveTo>
                  <a:cubicBezTo>
                    <a:pt x="689" y="67"/>
                    <a:pt x="622" y="67"/>
                    <a:pt x="622" y="138"/>
                  </a:cubicBezTo>
                  <a:lnTo>
                    <a:pt x="138" y="138"/>
                  </a:lnTo>
                  <a:cubicBezTo>
                    <a:pt x="138" y="138"/>
                    <a:pt x="1" y="138"/>
                    <a:pt x="1" y="276"/>
                  </a:cubicBezTo>
                  <a:lnTo>
                    <a:pt x="689" y="276"/>
                  </a:lnTo>
                  <a:cubicBezTo>
                    <a:pt x="689" y="276"/>
                    <a:pt x="760" y="204"/>
                    <a:pt x="689"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p:nvPr/>
          </p:nvSpPr>
          <p:spPr>
            <a:xfrm>
              <a:off x="5965987" y="2649228"/>
              <a:ext cx="288986" cy="799177"/>
            </a:xfrm>
            <a:custGeom>
              <a:rect b="b" l="l" r="r" t="t"/>
              <a:pathLst>
                <a:path extrusionOk="0" h="5708" w="2064">
                  <a:moveTo>
                    <a:pt x="622" y="0"/>
                  </a:moveTo>
                  <a:cubicBezTo>
                    <a:pt x="622" y="0"/>
                    <a:pt x="0" y="413"/>
                    <a:pt x="551" y="2201"/>
                  </a:cubicBezTo>
                  <a:cubicBezTo>
                    <a:pt x="1035" y="3781"/>
                    <a:pt x="209" y="5570"/>
                    <a:pt x="209" y="5570"/>
                  </a:cubicBezTo>
                  <a:lnTo>
                    <a:pt x="413" y="5707"/>
                  </a:lnTo>
                  <a:cubicBezTo>
                    <a:pt x="413" y="5707"/>
                    <a:pt x="2064" y="3368"/>
                    <a:pt x="1376"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p:nvPr/>
          </p:nvSpPr>
          <p:spPr>
            <a:xfrm>
              <a:off x="6034312" y="2176835"/>
              <a:ext cx="160174" cy="145470"/>
            </a:xfrm>
            <a:custGeom>
              <a:rect b="b" l="l" r="r" t="t"/>
              <a:pathLst>
                <a:path extrusionOk="0" h="1039" w="1144">
                  <a:moveTo>
                    <a:pt x="822" y="1"/>
                  </a:moveTo>
                  <a:lnTo>
                    <a:pt x="822" y="1"/>
                  </a:lnTo>
                  <a:cubicBezTo>
                    <a:pt x="682" y="71"/>
                    <a:pt x="558" y="88"/>
                    <a:pt x="471" y="88"/>
                  </a:cubicBezTo>
                  <a:cubicBezTo>
                    <a:pt x="388" y="88"/>
                    <a:pt x="338" y="72"/>
                    <a:pt x="338" y="72"/>
                  </a:cubicBezTo>
                  <a:lnTo>
                    <a:pt x="272" y="413"/>
                  </a:lnTo>
                  <a:cubicBezTo>
                    <a:pt x="232" y="394"/>
                    <a:pt x="199" y="385"/>
                    <a:pt x="170" y="385"/>
                  </a:cubicBezTo>
                  <a:cubicBezTo>
                    <a:pt x="1" y="385"/>
                    <a:pt x="26" y="689"/>
                    <a:pt x="200" y="689"/>
                  </a:cubicBezTo>
                  <a:cubicBezTo>
                    <a:pt x="200" y="689"/>
                    <a:pt x="134" y="964"/>
                    <a:pt x="547" y="1035"/>
                  </a:cubicBezTo>
                  <a:cubicBezTo>
                    <a:pt x="565" y="1037"/>
                    <a:pt x="582" y="1038"/>
                    <a:pt x="598" y="1038"/>
                  </a:cubicBezTo>
                  <a:cubicBezTo>
                    <a:pt x="1144" y="1038"/>
                    <a:pt x="822" y="1"/>
                    <a:pt x="822"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a:off x="6042993" y="2273162"/>
              <a:ext cx="77147" cy="106408"/>
            </a:xfrm>
            <a:custGeom>
              <a:rect b="b" l="l" r="r" t="t"/>
              <a:pathLst>
                <a:path extrusionOk="0" h="760" w="551">
                  <a:moveTo>
                    <a:pt x="138" y="1"/>
                  </a:moveTo>
                  <a:lnTo>
                    <a:pt x="1" y="760"/>
                  </a:lnTo>
                  <a:lnTo>
                    <a:pt x="485" y="688"/>
                  </a:lnTo>
                  <a:lnTo>
                    <a:pt x="551" y="72"/>
                  </a:lnTo>
                  <a:lnTo>
                    <a:pt x="138"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p:nvPr/>
          </p:nvSpPr>
          <p:spPr>
            <a:xfrm>
              <a:off x="5975928" y="2339947"/>
              <a:ext cx="240541" cy="395668"/>
            </a:xfrm>
            <a:custGeom>
              <a:rect b="b" l="l" r="r" t="t"/>
              <a:pathLst>
                <a:path extrusionOk="0" h="2826" w="1718">
                  <a:moveTo>
                    <a:pt x="854" y="0"/>
                  </a:moveTo>
                  <a:cubicBezTo>
                    <a:pt x="777" y="0"/>
                    <a:pt x="698" y="24"/>
                    <a:pt x="617" y="74"/>
                  </a:cubicBezTo>
                  <a:cubicBezTo>
                    <a:pt x="1" y="487"/>
                    <a:pt x="617" y="2826"/>
                    <a:pt x="617" y="2826"/>
                  </a:cubicBezTo>
                  <a:lnTo>
                    <a:pt x="1718" y="2826"/>
                  </a:lnTo>
                  <a:lnTo>
                    <a:pt x="1652" y="1796"/>
                  </a:lnTo>
                  <a:cubicBezTo>
                    <a:pt x="1652" y="796"/>
                    <a:pt x="1299" y="0"/>
                    <a:pt x="854" y="0"/>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p:nvPr/>
          </p:nvSpPr>
          <p:spPr>
            <a:xfrm>
              <a:off x="6075335" y="2052087"/>
              <a:ext cx="305367" cy="418210"/>
            </a:xfrm>
            <a:custGeom>
              <a:rect b="b" l="l" r="r" t="t"/>
              <a:pathLst>
                <a:path extrusionOk="0" h="2987" w="2181">
                  <a:moveTo>
                    <a:pt x="1971" y="0"/>
                  </a:moveTo>
                  <a:cubicBezTo>
                    <a:pt x="1971" y="0"/>
                    <a:pt x="1492" y="1514"/>
                    <a:pt x="391" y="2130"/>
                  </a:cubicBezTo>
                  <a:cubicBezTo>
                    <a:pt x="254" y="2201"/>
                    <a:pt x="182" y="2339"/>
                    <a:pt x="116" y="2405"/>
                  </a:cubicBezTo>
                  <a:cubicBezTo>
                    <a:pt x="0" y="2698"/>
                    <a:pt x="225" y="2987"/>
                    <a:pt x="464" y="2987"/>
                  </a:cubicBezTo>
                  <a:cubicBezTo>
                    <a:pt x="508" y="2987"/>
                    <a:pt x="552" y="2977"/>
                    <a:pt x="595" y="2955"/>
                  </a:cubicBezTo>
                  <a:cubicBezTo>
                    <a:pt x="1079" y="2680"/>
                    <a:pt x="2180" y="826"/>
                    <a:pt x="2108"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p:nvPr/>
          </p:nvSpPr>
          <p:spPr>
            <a:xfrm>
              <a:off x="6033752" y="2649228"/>
              <a:ext cx="240541" cy="799177"/>
            </a:xfrm>
            <a:custGeom>
              <a:rect b="b" l="l" r="r" t="t"/>
              <a:pathLst>
                <a:path extrusionOk="0" h="5708" w="1718">
                  <a:moveTo>
                    <a:pt x="276" y="0"/>
                  </a:moveTo>
                  <a:cubicBezTo>
                    <a:pt x="276" y="0"/>
                    <a:pt x="1" y="550"/>
                    <a:pt x="479" y="2339"/>
                  </a:cubicBezTo>
                  <a:cubicBezTo>
                    <a:pt x="1030" y="4540"/>
                    <a:pt x="964" y="5707"/>
                    <a:pt x="964" y="5707"/>
                  </a:cubicBezTo>
                  <a:lnTo>
                    <a:pt x="1167" y="5707"/>
                  </a:lnTo>
                  <a:cubicBezTo>
                    <a:pt x="1167" y="5707"/>
                    <a:pt x="1718" y="2064"/>
                    <a:pt x="130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p:nvPr/>
          </p:nvSpPr>
          <p:spPr>
            <a:xfrm>
              <a:off x="6149400" y="3439021"/>
              <a:ext cx="115650" cy="38643"/>
            </a:xfrm>
            <a:custGeom>
              <a:rect b="b" l="l" r="r" t="t"/>
              <a:pathLst>
                <a:path extrusionOk="0" h="276" w="826">
                  <a:moveTo>
                    <a:pt x="138" y="0"/>
                  </a:moveTo>
                  <a:cubicBezTo>
                    <a:pt x="0" y="204"/>
                    <a:pt x="66" y="275"/>
                    <a:pt x="66" y="275"/>
                  </a:cubicBezTo>
                  <a:lnTo>
                    <a:pt x="826" y="275"/>
                  </a:lnTo>
                  <a:lnTo>
                    <a:pt x="688" y="138"/>
                  </a:lnTo>
                  <a:cubicBezTo>
                    <a:pt x="341" y="66"/>
                    <a:pt x="341" y="0"/>
                    <a:pt x="341"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p:nvPr/>
          </p:nvSpPr>
          <p:spPr>
            <a:xfrm>
              <a:off x="5975928" y="3419700"/>
              <a:ext cx="105709" cy="57964"/>
            </a:xfrm>
            <a:custGeom>
              <a:rect b="b" l="l" r="r" t="t"/>
              <a:pathLst>
                <a:path extrusionOk="0" h="414" w="755">
                  <a:moveTo>
                    <a:pt x="204" y="0"/>
                  </a:moveTo>
                  <a:cubicBezTo>
                    <a:pt x="1" y="138"/>
                    <a:pt x="1" y="204"/>
                    <a:pt x="1" y="204"/>
                  </a:cubicBezTo>
                  <a:lnTo>
                    <a:pt x="342" y="413"/>
                  </a:lnTo>
                  <a:lnTo>
                    <a:pt x="755" y="413"/>
                  </a:lnTo>
                  <a:cubicBezTo>
                    <a:pt x="755" y="413"/>
                    <a:pt x="755" y="276"/>
                    <a:pt x="617" y="276"/>
                  </a:cubicBezTo>
                  <a:cubicBezTo>
                    <a:pt x="414" y="204"/>
                    <a:pt x="414" y="67"/>
                    <a:pt x="414" y="67"/>
                  </a:cubicBezTo>
                  <a:lnTo>
                    <a:pt x="204" y="0"/>
                  </a:ln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2"/>
            <p:cNvSpPr/>
            <p:nvPr/>
          </p:nvSpPr>
          <p:spPr>
            <a:xfrm>
              <a:off x="6351155" y="1994263"/>
              <a:ext cx="77287" cy="86386"/>
            </a:xfrm>
            <a:custGeom>
              <a:rect b="b" l="l" r="r" t="t"/>
              <a:pathLst>
                <a:path extrusionOk="0" h="617" w="552">
                  <a:moveTo>
                    <a:pt x="414" y="0"/>
                  </a:moveTo>
                  <a:cubicBezTo>
                    <a:pt x="348" y="0"/>
                    <a:pt x="276" y="138"/>
                    <a:pt x="138" y="276"/>
                  </a:cubicBezTo>
                  <a:cubicBezTo>
                    <a:pt x="138" y="204"/>
                    <a:pt x="276" y="66"/>
                    <a:pt x="210" y="66"/>
                  </a:cubicBezTo>
                  <a:lnTo>
                    <a:pt x="72" y="204"/>
                  </a:lnTo>
                  <a:cubicBezTo>
                    <a:pt x="1" y="276"/>
                    <a:pt x="1" y="413"/>
                    <a:pt x="1" y="413"/>
                  </a:cubicBezTo>
                  <a:lnTo>
                    <a:pt x="138" y="617"/>
                  </a:lnTo>
                  <a:cubicBezTo>
                    <a:pt x="551" y="276"/>
                    <a:pt x="485" y="0"/>
                    <a:pt x="414"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p:nvPr/>
          </p:nvSpPr>
          <p:spPr>
            <a:xfrm>
              <a:off x="5985169" y="2649228"/>
              <a:ext cx="279885" cy="452372"/>
            </a:xfrm>
            <a:custGeom>
              <a:rect b="b" l="l" r="r" t="t"/>
              <a:pathLst>
                <a:path extrusionOk="0" h="3231" w="1999">
                  <a:moveTo>
                    <a:pt x="414" y="0"/>
                  </a:moveTo>
                  <a:cubicBezTo>
                    <a:pt x="414" y="0"/>
                    <a:pt x="1" y="550"/>
                    <a:pt x="210" y="1651"/>
                  </a:cubicBezTo>
                  <a:cubicBezTo>
                    <a:pt x="414" y="2818"/>
                    <a:pt x="551" y="3231"/>
                    <a:pt x="551" y="3231"/>
                  </a:cubicBezTo>
                  <a:lnTo>
                    <a:pt x="1789" y="3231"/>
                  </a:lnTo>
                  <a:cubicBezTo>
                    <a:pt x="1789" y="3231"/>
                    <a:pt x="1999" y="1101"/>
                    <a:pt x="1652" y="0"/>
                  </a:cubicBezTo>
                  <a:close/>
                </a:path>
              </a:pathLst>
            </a:custGeom>
            <a:solidFill>
              <a:srgbClr val="E67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2"/>
            <p:cNvSpPr/>
            <p:nvPr/>
          </p:nvSpPr>
          <p:spPr>
            <a:xfrm>
              <a:off x="5927484" y="2157654"/>
              <a:ext cx="247542" cy="344845"/>
            </a:xfrm>
            <a:custGeom>
              <a:rect b="b" l="l" r="r" t="t"/>
              <a:pathLst>
                <a:path extrusionOk="0" h="2463" w="1768">
                  <a:moveTo>
                    <a:pt x="1238" y="0"/>
                  </a:moveTo>
                  <a:lnTo>
                    <a:pt x="1172" y="72"/>
                  </a:lnTo>
                  <a:cubicBezTo>
                    <a:pt x="826" y="138"/>
                    <a:pt x="760" y="484"/>
                    <a:pt x="622" y="760"/>
                  </a:cubicBezTo>
                  <a:cubicBezTo>
                    <a:pt x="347" y="1035"/>
                    <a:pt x="0" y="1376"/>
                    <a:pt x="72" y="1926"/>
                  </a:cubicBezTo>
                  <a:cubicBezTo>
                    <a:pt x="72" y="2289"/>
                    <a:pt x="305" y="2462"/>
                    <a:pt x="541" y="2462"/>
                  </a:cubicBezTo>
                  <a:cubicBezTo>
                    <a:pt x="709" y="2462"/>
                    <a:pt x="878" y="2374"/>
                    <a:pt x="963" y="2201"/>
                  </a:cubicBezTo>
                  <a:cubicBezTo>
                    <a:pt x="1172" y="1860"/>
                    <a:pt x="760" y="1513"/>
                    <a:pt x="1035" y="1238"/>
                  </a:cubicBezTo>
                  <a:cubicBezTo>
                    <a:pt x="1310" y="897"/>
                    <a:pt x="1101" y="484"/>
                    <a:pt x="1101" y="484"/>
                  </a:cubicBezTo>
                  <a:lnTo>
                    <a:pt x="1101" y="484"/>
                  </a:lnTo>
                  <a:cubicBezTo>
                    <a:pt x="1101" y="484"/>
                    <a:pt x="1173" y="491"/>
                    <a:pt x="1269" y="491"/>
                  </a:cubicBezTo>
                  <a:cubicBezTo>
                    <a:pt x="1468" y="491"/>
                    <a:pt x="1767" y="461"/>
                    <a:pt x="1723" y="275"/>
                  </a:cubicBezTo>
                  <a:cubicBezTo>
                    <a:pt x="1651" y="72"/>
                    <a:pt x="1376" y="0"/>
                    <a:pt x="1238"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
            <p:cNvSpPr/>
            <p:nvPr/>
          </p:nvSpPr>
          <p:spPr>
            <a:xfrm>
              <a:off x="5975928" y="3428941"/>
              <a:ext cx="105709" cy="48723"/>
            </a:xfrm>
            <a:custGeom>
              <a:rect b="b" l="l" r="r" t="t"/>
              <a:pathLst>
                <a:path extrusionOk="0" h="348" w="755">
                  <a:moveTo>
                    <a:pt x="138" y="1"/>
                  </a:moveTo>
                  <a:cubicBezTo>
                    <a:pt x="1" y="72"/>
                    <a:pt x="1" y="138"/>
                    <a:pt x="1" y="138"/>
                  </a:cubicBezTo>
                  <a:lnTo>
                    <a:pt x="342" y="347"/>
                  </a:lnTo>
                  <a:lnTo>
                    <a:pt x="755" y="347"/>
                  </a:lnTo>
                  <a:cubicBezTo>
                    <a:pt x="755" y="347"/>
                    <a:pt x="755" y="276"/>
                    <a:pt x="617" y="210"/>
                  </a:cubicBezTo>
                  <a:lnTo>
                    <a:pt x="617" y="276"/>
                  </a:lnTo>
                  <a:lnTo>
                    <a:pt x="414" y="276"/>
                  </a:lnTo>
                  <a:lnTo>
                    <a:pt x="138" y="138"/>
                  </a:lnTo>
                  <a:cubicBezTo>
                    <a:pt x="204" y="1"/>
                    <a:pt x="138" y="1"/>
                    <a:pt x="138"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a:off x="6158641" y="3448262"/>
              <a:ext cx="106410" cy="29402"/>
            </a:xfrm>
            <a:custGeom>
              <a:rect b="b" l="l" r="r" t="t"/>
              <a:pathLst>
                <a:path extrusionOk="0" h="210" w="760">
                  <a:moveTo>
                    <a:pt x="0" y="0"/>
                  </a:moveTo>
                  <a:lnTo>
                    <a:pt x="0" y="209"/>
                  </a:lnTo>
                  <a:lnTo>
                    <a:pt x="760" y="209"/>
                  </a:lnTo>
                  <a:lnTo>
                    <a:pt x="622" y="72"/>
                  </a:lnTo>
                  <a:lnTo>
                    <a:pt x="550" y="72"/>
                  </a:lnTo>
                  <a:lnTo>
                    <a:pt x="550" y="138"/>
                  </a:lnTo>
                  <a:lnTo>
                    <a:pt x="138" y="138"/>
                  </a:lnTo>
                  <a:cubicBezTo>
                    <a:pt x="138" y="72"/>
                    <a:pt x="72" y="0"/>
                    <a:pt x="0"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32"/>
          <p:cNvGrpSpPr/>
          <p:nvPr/>
        </p:nvGrpSpPr>
        <p:grpSpPr>
          <a:xfrm>
            <a:off x="872402" y="2584121"/>
            <a:ext cx="1686003" cy="48723"/>
            <a:chOff x="1002138" y="2408215"/>
            <a:chExt cx="1686003" cy="48723"/>
          </a:xfrm>
        </p:grpSpPr>
        <p:sp>
          <p:nvSpPr>
            <p:cNvPr id="230" name="Google Shape;230;p32"/>
            <p:cNvSpPr/>
            <p:nvPr/>
          </p:nvSpPr>
          <p:spPr>
            <a:xfrm>
              <a:off x="1002138" y="2408215"/>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a:off x="1233295" y="2408215"/>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a:off x="1474532" y="2408215"/>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p:nvPr/>
          </p:nvSpPr>
          <p:spPr>
            <a:xfrm>
              <a:off x="1705689" y="2408215"/>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p:nvPr/>
          </p:nvSpPr>
          <p:spPr>
            <a:xfrm>
              <a:off x="1936846" y="2408215"/>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2168003" y="2408215"/>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2399159" y="2408215"/>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a:off x="2630316" y="2408215"/>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32"/>
          <p:cNvSpPr txBox="1"/>
          <p:nvPr>
            <p:ph idx="1" type="subTitle"/>
          </p:nvPr>
        </p:nvSpPr>
        <p:spPr>
          <a:xfrm>
            <a:off x="791223" y="2825275"/>
            <a:ext cx="33135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Here is where your presentation begins</a:t>
            </a:r>
            <a:endParaRPr/>
          </a:p>
        </p:txBody>
      </p:sp>
      <p:sp>
        <p:nvSpPr>
          <p:cNvPr id="239" name="Google Shape;239;p32"/>
          <p:cNvSpPr txBox="1"/>
          <p:nvPr>
            <p:ph type="ctrTitle"/>
          </p:nvPr>
        </p:nvSpPr>
        <p:spPr>
          <a:xfrm>
            <a:off x="720000" y="811850"/>
            <a:ext cx="5084100" cy="15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PUZZLE SLIDESHOW</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59"/>
          <p:cNvSpPr txBox="1"/>
          <p:nvPr>
            <p:ph idx="1" type="body"/>
          </p:nvPr>
        </p:nvSpPr>
        <p:spPr>
          <a:xfrm>
            <a:off x="720000" y="1155600"/>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3"/>
                </a:solidFill>
              </a:rPr>
              <a:t>IMAGES</a:t>
            </a:r>
            <a:endParaRPr sz="1600">
              <a:solidFill>
                <a:schemeClr val="accent3"/>
              </a:solidFill>
            </a:endParaRPr>
          </a:p>
          <a:p>
            <a:pPr indent="-304800" lvl="0" marL="457200" marR="50800" rtl="0" algn="l">
              <a:lnSpc>
                <a:spcPct val="115000"/>
              </a:lnSpc>
              <a:spcBef>
                <a:spcPts val="1600"/>
              </a:spcBef>
              <a:spcAft>
                <a:spcPts val="0"/>
              </a:spcAft>
              <a:buSzPts val="1200"/>
              <a:buFont typeface="Rubik Light"/>
              <a:buChar char="●"/>
            </a:pPr>
            <a:r>
              <a:rPr lang="en" sz="1200">
                <a:solidFill>
                  <a:schemeClr val="hlink"/>
                </a:solidFill>
                <a:uFill>
                  <a:noFill/>
                </a:uFill>
                <a:latin typeface="Rubik Light"/>
                <a:ea typeface="Rubik Light"/>
                <a:cs typeface="Rubik Light"/>
                <a:sym typeface="Rubik Light"/>
                <a:hlinkClick r:id="rId3"/>
              </a:rPr>
              <a:t>Smiley mother watching son playing</a:t>
            </a:r>
            <a:endParaRPr sz="1200">
              <a:latin typeface="Rubik Light"/>
              <a:ea typeface="Rubik Light"/>
              <a:cs typeface="Rubik Light"/>
              <a:sym typeface="Rubik Light"/>
            </a:endParaRPr>
          </a:p>
          <a:p>
            <a:pPr indent="-304800" lvl="0" marL="457200" marR="50800" rtl="0" algn="l">
              <a:lnSpc>
                <a:spcPct val="115000"/>
              </a:lnSpc>
              <a:spcBef>
                <a:spcPts val="0"/>
              </a:spcBef>
              <a:spcAft>
                <a:spcPts val="0"/>
              </a:spcAft>
              <a:buSzPts val="1200"/>
              <a:buFont typeface="Rubik Light"/>
              <a:buChar char="●"/>
            </a:pPr>
            <a:r>
              <a:rPr lang="en" sz="1200">
                <a:solidFill>
                  <a:schemeClr val="hlink"/>
                </a:solidFill>
                <a:uFill>
                  <a:noFill/>
                </a:uFill>
                <a:latin typeface="Rubik Light"/>
                <a:ea typeface="Rubik Light"/>
                <a:cs typeface="Rubik Light"/>
                <a:sym typeface="Rubik Light"/>
                <a:hlinkClick r:id="rId4"/>
              </a:rPr>
              <a:t>Close-up kid with toys indoors</a:t>
            </a:r>
            <a:endParaRPr sz="1200">
              <a:latin typeface="Rubik Light"/>
              <a:ea typeface="Rubik Light"/>
              <a:cs typeface="Rubik Light"/>
              <a:sym typeface="Rubik Light"/>
            </a:endParaRPr>
          </a:p>
          <a:p>
            <a:pPr indent="-304800" lvl="0" marL="457200" marR="50800" rtl="0" algn="l">
              <a:lnSpc>
                <a:spcPct val="115000"/>
              </a:lnSpc>
              <a:spcBef>
                <a:spcPts val="0"/>
              </a:spcBef>
              <a:spcAft>
                <a:spcPts val="0"/>
              </a:spcAft>
              <a:buSzPts val="1200"/>
              <a:buFont typeface="Rubik Light"/>
              <a:buChar char="●"/>
            </a:pPr>
            <a:r>
              <a:rPr lang="en" sz="1200">
                <a:solidFill>
                  <a:schemeClr val="hlink"/>
                </a:solidFill>
                <a:uFill>
                  <a:noFill/>
                </a:uFill>
                <a:latin typeface="Rubik Light"/>
                <a:ea typeface="Rubik Light"/>
                <a:cs typeface="Rubik Light"/>
                <a:sym typeface="Rubik Light"/>
                <a:hlinkClick r:id="rId5"/>
              </a:rPr>
              <a:t>Boy playing with alphabet game</a:t>
            </a:r>
            <a:endParaRPr sz="1200">
              <a:latin typeface="Rubik Light"/>
              <a:ea typeface="Rubik Light"/>
              <a:cs typeface="Rubik Light"/>
              <a:sym typeface="Rubik Light"/>
            </a:endParaRPr>
          </a:p>
          <a:p>
            <a:pPr indent="0" lvl="0" marL="0" marR="50800" rtl="0" algn="l">
              <a:lnSpc>
                <a:spcPct val="115000"/>
              </a:lnSpc>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rPr lang="en" sz="1600">
                <a:solidFill>
                  <a:schemeClr val="lt2"/>
                </a:solidFill>
              </a:rPr>
              <a:t>VECTORS</a:t>
            </a:r>
            <a:endParaRPr sz="1600">
              <a:solidFill>
                <a:schemeClr val="lt2"/>
              </a:solidFill>
            </a:endParaRPr>
          </a:p>
          <a:p>
            <a:pPr indent="-304800" lvl="0" marL="457200" marR="50800" rtl="0" algn="l">
              <a:spcBef>
                <a:spcPts val="1600"/>
              </a:spcBef>
              <a:spcAft>
                <a:spcPts val="0"/>
              </a:spcAft>
              <a:buSzPts val="1200"/>
              <a:buFont typeface="Rubik Light"/>
              <a:buChar char="●"/>
            </a:pPr>
            <a:r>
              <a:rPr lang="en" sz="1200">
                <a:uFill>
                  <a:noFill/>
                </a:uFill>
                <a:latin typeface="Rubik Light"/>
                <a:ea typeface="Rubik Light"/>
                <a:cs typeface="Rubik Light"/>
                <a:sym typeface="Rubik Light"/>
                <a:hlinkClick r:id="rId6"/>
              </a:rPr>
              <a:t>Flat business landing page template</a:t>
            </a:r>
            <a:endParaRPr sz="1200">
              <a:latin typeface="Rubik Light"/>
              <a:ea typeface="Rubik Light"/>
              <a:cs typeface="Rubik Light"/>
              <a:sym typeface="Rubik Light"/>
            </a:endParaRPr>
          </a:p>
          <a:p>
            <a:pPr indent="-304800" lvl="0" marL="457200" marR="50800" rtl="0" algn="l">
              <a:lnSpc>
                <a:spcPct val="115000"/>
              </a:lnSpc>
              <a:spcBef>
                <a:spcPts val="0"/>
              </a:spcBef>
              <a:spcAft>
                <a:spcPts val="0"/>
              </a:spcAft>
              <a:buSzPts val="1200"/>
              <a:buFont typeface="Rubik Light"/>
              <a:buChar char="●"/>
            </a:pPr>
            <a:r>
              <a:rPr lang="en" sz="1200">
                <a:solidFill>
                  <a:schemeClr val="hlink"/>
                </a:solidFill>
                <a:uFill>
                  <a:noFill/>
                </a:uFill>
                <a:latin typeface="Rubik Light"/>
                <a:ea typeface="Rubik Light"/>
                <a:cs typeface="Rubik Light"/>
                <a:sym typeface="Rubik Light"/>
                <a:hlinkClick r:id="rId7"/>
              </a:rPr>
              <a:t>People connecting puzzle pieces colorful background</a:t>
            </a:r>
            <a:endParaRPr sz="1200">
              <a:latin typeface="Rubik Light"/>
              <a:ea typeface="Rubik Light"/>
              <a:cs typeface="Rubik Light"/>
              <a:sym typeface="Rubik Light"/>
            </a:endParaRPr>
          </a:p>
          <a:p>
            <a:pPr indent="-304800" lvl="0" marL="457200" marR="50800" rtl="0" algn="l">
              <a:lnSpc>
                <a:spcPct val="115000"/>
              </a:lnSpc>
              <a:spcBef>
                <a:spcPts val="0"/>
              </a:spcBef>
              <a:spcAft>
                <a:spcPts val="0"/>
              </a:spcAft>
              <a:buSzPts val="1200"/>
              <a:buFont typeface="Rubik Light"/>
              <a:buChar char="●"/>
            </a:pPr>
            <a:r>
              <a:rPr lang="en" sz="1200">
                <a:solidFill>
                  <a:schemeClr val="hlink"/>
                </a:solidFill>
                <a:uFill>
                  <a:noFill/>
                </a:uFill>
                <a:latin typeface="Rubik Light"/>
                <a:ea typeface="Rubik Light"/>
                <a:cs typeface="Rubik Light"/>
                <a:sym typeface="Rubik Light"/>
                <a:hlinkClick r:id="rId8"/>
              </a:rPr>
              <a:t>Corporate teamwork landing page design</a:t>
            </a:r>
            <a:endParaRPr sz="1600">
              <a:latin typeface="Rubik Light"/>
              <a:ea typeface="Rubik Light"/>
              <a:cs typeface="Rubik Light"/>
              <a:sym typeface="Rubik Light"/>
            </a:endParaRPr>
          </a:p>
          <a:p>
            <a:pPr indent="-304800" lvl="0" marL="457200" marR="50800" rtl="0" algn="l">
              <a:lnSpc>
                <a:spcPct val="115000"/>
              </a:lnSpc>
              <a:spcBef>
                <a:spcPts val="0"/>
              </a:spcBef>
              <a:spcAft>
                <a:spcPts val="0"/>
              </a:spcAft>
              <a:buSzPts val="1200"/>
              <a:buFont typeface="Rubik Light"/>
              <a:buChar char="●"/>
            </a:pPr>
            <a:r>
              <a:rPr lang="en" sz="1200">
                <a:solidFill>
                  <a:schemeClr val="hlink"/>
                </a:solidFill>
                <a:uFill>
                  <a:noFill/>
                </a:uFill>
                <a:latin typeface="Rubik Light"/>
                <a:ea typeface="Rubik Light"/>
                <a:cs typeface="Rubik Light"/>
                <a:sym typeface="Rubik Light"/>
                <a:hlinkClick r:id="rId9"/>
              </a:rPr>
              <a:t>Pack of young people reading</a:t>
            </a:r>
            <a:endParaRPr sz="1200">
              <a:latin typeface="Rubik Light"/>
              <a:ea typeface="Rubik Light"/>
              <a:cs typeface="Rubik Light"/>
              <a:sym typeface="Rubik Light"/>
            </a:endParaRPr>
          </a:p>
          <a:p>
            <a:pPr indent="-304800" lvl="0" marL="457200" marR="50800" rtl="0" algn="l">
              <a:spcBef>
                <a:spcPts val="0"/>
              </a:spcBef>
              <a:spcAft>
                <a:spcPts val="0"/>
              </a:spcAft>
              <a:buSzPts val="1200"/>
              <a:buFont typeface="Rubik Light"/>
              <a:buChar char="●"/>
            </a:pPr>
            <a:r>
              <a:rPr lang="en" sz="1200">
                <a:uFill>
                  <a:noFill/>
                </a:uFill>
                <a:latin typeface="Rubik Light"/>
                <a:ea typeface="Rubik Light"/>
                <a:cs typeface="Rubik Light"/>
                <a:sym typeface="Rubik Light"/>
                <a:hlinkClick r:id="rId10"/>
              </a:rPr>
              <a:t>People connecting puzzle pieces</a:t>
            </a:r>
            <a:endParaRPr sz="1200">
              <a:latin typeface="Rubik Light"/>
              <a:ea typeface="Rubik Light"/>
              <a:cs typeface="Rubik Light"/>
              <a:sym typeface="Rubik Light"/>
            </a:endParaRPr>
          </a:p>
          <a:p>
            <a:pPr indent="-304800" lvl="0" marL="457200" marR="50800" rtl="0" algn="l">
              <a:spcBef>
                <a:spcPts val="0"/>
              </a:spcBef>
              <a:spcAft>
                <a:spcPts val="0"/>
              </a:spcAft>
              <a:buSzPts val="1200"/>
              <a:buFont typeface="Rubik Light"/>
              <a:buChar char="●"/>
            </a:pPr>
            <a:r>
              <a:rPr lang="en" sz="1200">
                <a:uFill>
                  <a:noFill/>
                </a:uFill>
                <a:latin typeface="Rubik Light"/>
                <a:ea typeface="Rubik Light"/>
                <a:cs typeface="Rubik Light"/>
                <a:sym typeface="Rubik Light"/>
                <a:hlinkClick r:id="rId11"/>
              </a:rPr>
              <a:t>Teamwork landing page with illustrated characters</a:t>
            </a:r>
            <a:endParaRPr sz="1200">
              <a:latin typeface="Rubik Light"/>
              <a:ea typeface="Rubik Light"/>
              <a:cs typeface="Rubik Light"/>
              <a:sym typeface="Rubik Light"/>
            </a:endParaRPr>
          </a:p>
          <a:p>
            <a:pPr indent="0" lvl="0" marL="0" marR="50800" rtl="0" algn="l">
              <a:lnSpc>
                <a:spcPct val="166000"/>
              </a:lnSpc>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solidFill>
                <a:schemeClr val="accent3"/>
              </a:solidFill>
            </a:endParaRPr>
          </a:p>
          <a:p>
            <a:pPr indent="0" lvl="0" marL="0" rtl="0" algn="l">
              <a:spcBef>
                <a:spcPts val="1600"/>
              </a:spcBef>
              <a:spcAft>
                <a:spcPts val="1600"/>
              </a:spcAft>
              <a:buNone/>
            </a:pPr>
            <a:r>
              <a:t/>
            </a:r>
            <a:endParaRPr sz="1400"/>
          </a:p>
        </p:txBody>
      </p:sp>
      <p:sp>
        <p:nvSpPr>
          <p:cNvPr id="1384" name="Google Shape;1384;p59"/>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a:t>
            </a:r>
            <a:r>
              <a:rPr lang="en"/>
              <a:t>RESOURCES</a:t>
            </a:r>
            <a:endParaRPr/>
          </a:p>
        </p:txBody>
      </p:sp>
      <p:grpSp>
        <p:nvGrpSpPr>
          <p:cNvPr id="1385" name="Google Shape;1385;p59"/>
          <p:cNvGrpSpPr/>
          <p:nvPr/>
        </p:nvGrpSpPr>
        <p:grpSpPr>
          <a:xfrm>
            <a:off x="3720223" y="1032040"/>
            <a:ext cx="1686003" cy="48723"/>
            <a:chOff x="1002138" y="3024452"/>
            <a:chExt cx="1686003" cy="48723"/>
          </a:xfrm>
        </p:grpSpPr>
        <p:sp>
          <p:nvSpPr>
            <p:cNvPr id="1386" name="Google Shape;1386;p59"/>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9"/>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9"/>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9"/>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9"/>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9"/>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9"/>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9"/>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60"/>
          <p:cNvSpPr txBox="1"/>
          <p:nvPr>
            <p:ph idx="1" type="body"/>
          </p:nvPr>
        </p:nvSpPr>
        <p:spPr>
          <a:xfrm>
            <a:off x="616500" y="1152475"/>
            <a:ext cx="3955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3"/>
                </a:solidFill>
              </a:rPr>
              <a:t>IMAGES</a:t>
            </a:r>
            <a:endParaRPr sz="1600">
              <a:solidFill>
                <a:schemeClr val="accent3"/>
              </a:solidFill>
            </a:endParaRPr>
          </a:p>
          <a:p>
            <a:pPr indent="-304800" lvl="0" marL="457200" marR="50800" rtl="0" algn="l">
              <a:lnSpc>
                <a:spcPct val="115000"/>
              </a:lnSpc>
              <a:spcBef>
                <a:spcPts val="1600"/>
              </a:spcBef>
              <a:spcAft>
                <a:spcPts val="0"/>
              </a:spcAft>
              <a:buSzPts val="1200"/>
              <a:buFont typeface="Rubik Light"/>
              <a:buChar char="●"/>
            </a:pPr>
            <a:r>
              <a:rPr lang="en" sz="1200">
                <a:solidFill>
                  <a:schemeClr val="hlink"/>
                </a:solidFill>
                <a:uFill>
                  <a:noFill/>
                </a:uFill>
                <a:latin typeface="Rubik Light"/>
                <a:ea typeface="Rubik Light"/>
                <a:cs typeface="Rubik Light"/>
                <a:sym typeface="Rubik Light"/>
                <a:hlinkClick r:id="rId3"/>
              </a:rPr>
              <a:t>Smiley mother playing with her son</a:t>
            </a:r>
            <a:endParaRPr sz="1200">
              <a:latin typeface="Rubik Light"/>
              <a:ea typeface="Rubik Light"/>
              <a:cs typeface="Rubik Light"/>
              <a:sym typeface="Rubik Light"/>
            </a:endParaRPr>
          </a:p>
          <a:p>
            <a:pPr indent="-304800" lvl="0" marL="457200" marR="50800" rtl="0" algn="l">
              <a:lnSpc>
                <a:spcPct val="115000"/>
              </a:lnSpc>
              <a:spcBef>
                <a:spcPts val="0"/>
              </a:spcBef>
              <a:spcAft>
                <a:spcPts val="0"/>
              </a:spcAft>
              <a:buSzPts val="1200"/>
              <a:buFont typeface="Rubik Light"/>
              <a:buChar char="●"/>
            </a:pPr>
            <a:r>
              <a:rPr lang="en" sz="1200">
                <a:solidFill>
                  <a:schemeClr val="hlink"/>
                </a:solidFill>
                <a:uFill>
                  <a:noFill/>
                </a:uFill>
                <a:latin typeface="Rubik Light"/>
                <a:ea typeface="Rubik Light"/>
                <a:cs typeface="Rubik Light"/>
                <a:sym typeface="Rubik Light"/>
                <a:hlinkClick r:id="rId4"/>
              </a:rPr>
              <a:t>Close-up mom and son playing</a:t>
            </a:r>
            <a:endParaRPr sz="1200">
              <a:latin typeface="Rubik Light"/>
              <a:ea typeface="Rubik Light"/>
              <a:cs typeface="Rubik Light"/>
              <a:sym typeface="Rubik Light"/>
            </a:endParaRPr>
          </a:p>
          <a:p>
            <a:pPr indent="-304800" lvl="0" marL="457200" marR="50800" rtl="0" algn="l">
              <a:lnSpc>
                <a:spcPct val="115000"/>
              </a:lnSpc>
              <a:spcBef>
                <a:spcPts val="0"/>
              </a:spcBef>
              <a:spcAft>
                <a:spcPts val="0"/>
              </a:spcAft>
              <a:buSzPts val="1200"/>
              <a:buFont typeface="Rubik Light"/>
              <a:buChar char="●"/>
            </a:pPr>
            <a:r>
              <a:rPr lang="en" sz="1200">
                <a:solidFill>
                  <a:schemeClr val="hlink"/>
                </a:solidFill>
                <a:uFill>
                  <a:noFill/>
                </a:uFill>
                <a:latin typeface="Rubik Light"/>
                <a:ea typeface="Rubik Light"/>
                <a:cs typeface="Rubik Light"/>
                <a:sym typeface="Rubik Light"/>
                <a:hlinkClick r:id="rId5"/>
              </a:rPr>
              <a:t>Boy playing with alphabet game indoors</a:t>
            </a:r>
            <a:endParaRPr sz="1200">
              <a:latin typeface="Rubik Light"/>
              <a:ea typeface="Rubik Light"/>
              <a:cs typeface="Rubik Light"/>
              <a:sym typeface="Rubik Light"/>
            </a:endParaRPr>
          </a:p>
          <a:p>
            <a:pPr indent="-304800" lvl="0" marL="457200" marR="50800" rtl="0" algn="l">
              <a:lnSpc>
                <a:spcPct val="115000"/>
              </a:lnSpc>
              <a:spcBef>
                <a:spcPts val="0"/>
              </a:spcBef>
              <a:spcAft>
                <a:spcPts val="0"/>
              </a:spcAft>
              <a:buSzPts val="1200"/>
              <a:buFont typeface="Rubik Light"/>
              <a:buChar char="●"/>
            </a:pPr>
            <a:r>
              <a:rPr lang="en" sz="1200">
                <a:solidFill>
                  <a:schemeClr val="hlink"/>
                </a:solidFill>
                <a:uFill>
                  <a:noFill/>
                </a:uFill>
                <a:latin typeface="Rubik Light"/>
                <a:ea typeface="Rubik Light"/>
                <a:cs typeface="Rubik Light"/>
                <a:sym typeface="Rubik Light"/>
                <a:hlinkClick r:id="rId6"/>
              </a:rPr>
              <a:t>Kid playing with jigsaw</a:t>
            </a:r>
            <a:endParaRPr sz="1200">
              <a:latin typeface="Rubik Light"/>
              <a:ea typeface="Rubik Light"/>
              <a:cs typeface="Rubik Light"/>
              <a:sym typeface="Rubik Light"/>
            </a:endParaRPr>
          </a:p>
          <a:p>
            <a:pPr indent="0" lvl="0" marL="0" marR="50800" rtl="0" algn="l">
              <a:lnSpc>
                <a:spcPct val="115000"/>
              </a:lnSpc>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rPr lang="en" sz="1600">
                <a:solidFill>
                  <a:schemeClr val="lt2"/>
                </a:solidFill>
              </a:rPr>
              <a:t>VECTORS</a:t>
            </a:r>
            <a:endParaRPr sz="1600">
              <a:solidFill>
                <a:schemeClr val="lt2"/>
              </a:solidFill>
            </a:endParaRPr>
          </a:p>
          <a:p>
            <a:pPr indent="-304800" lvl="0" marL="457200" marR="50800" rtl="0" algn="l">
              <a:spcBef>
                <a:spcPts val="1600"/>
              </a:spcBef>
              <a:spcAft>
                <a:spcPts val="0"/>
              </a:spcAft>
              <a:buSzPts val="1200"/>
              <a:buFont typeface="Rubik Light"/>
              <a:buChar char="●"/>
            </a:pPr>
            <a:r>
              <a:rPr lang="en" sz="1200">
                <a:uFill>
                  <a:noFill/>
                </a:uFill>
                <a:latin typeface="Rubik Light"/>
                <a:ea typeface="Rubik Light"/>
                <a:cs typeface="Rubik Light"/>
                <a:sym typeface="Rubik Light"/>
                <a:hlinkClick r:id="rId7"/>
              </a:rPr>
              <a:t>Colorful background people making puzzle together</a:t>
            </a:r>
            <a:endParaRPr sz="1600">
              <a:latin typeface="Rubik Light"/>
              <a:ea typeface="Rubik Light"/>
              <a:cs typeface="Rubik Light"/>
              <a:sym typeface="Rubik Light"/>
            </a:endParaRPr>
          </a:p>
          <a:p>
            <a:pPr indent="-304800" lvl="0" marL="457200" marR="50800" rtl="0" algn="l">
              <a:lnSpc>
                <a:spcPct val="115000"/>
              </a:lnSpc>
              <a:spcBef>
                <a:spcPts val="0"/>
              </a:spcBef>
              <a:spcAft>
                <a:spcPts val="0"/>
              </a:spcAft>
              <a:buSzPts val="1200"/>
              <a:buFont typeface="Rubik Light"/>
              <a:buChar char="●"/>
            </a:pPr>
            <a:r>
              <a:rPr lang="en" sz="1200">
                <a:solidFill>
                  <a:schemeClr val="hlink"/>
                </a:solidFill>
                <a:uFill>
                  <a:noFill/>
                </a:uFill>
                <a:latin typeface="Rubik Light"/>
                <a:ea typeface="Rubik Light"/>
                <a:cs typeface="Rubik Light"/>
                <a:sym typeface="Rubik Light"/>
                <a:hlinkClick r:id="rId8"/>
              </a:rPr>
              <a:t>Arrangement of people and objects university concept</a:t>
            </a:r>
            <a:endParaRPr sz="1200">
              <a:latin typeface="Rubik Light"/>
              <a:ea typeface="Rubik Light"/>
              <a:cs typeface="Rubik Light"/>
              <a:sym typeface="Rubik Light"/>
            </a:endParaRPr>
          </a:p>
          <a:p>
            <a:pPr indent="-304800" lvl="0" marL="457200" marR="50800" rtl="0" algn="l">
              <a:spcBef>
                <a:spcPts val="0"/>
              </a:spcBef>
              <a:spcAft>
                <a:spcPts val="0"/>
              </a:spcAft>
              <a:buSzPts val="1200"/>
              <a:buFont typeface="Rubik Light"/>
              <a:buChar char="●"/>
            </a:pPr>
            <a:r>
              <a:rPr lang="en" sz="1200">
                <a:uFill>
                  <a:noFill/>
                </a:uFill>
                <a:latin typeface="Rubik Light"/>
                <a:ea typeface="Rubik Light"/>
                <a:cs typeface="Rubik Light"/>
                <a:sym typeface="Rubik Light"/>
                <a:hlinkClick r:id="rId9"/>
              </a:rPr>
              <a:t>People connecting puzzle pieces</a:t>
            </a:r>
            <a:endParaRPr sz="1200">
              <a:latin typeface="Rubik Light"/>
              <a:ea typeface="Rubik Light"/>
              <a:cs typeface="Rubik Light"/>
              <a:sym typeface="Rubik Light"/>
            </a:endParaRPr>
          </a:p>
          <a:p>
            <a:pPr indent="0" lvl="0" marL="0" marR="50800" rtl="0" algn="l">
              <a:lnSpc>
                <a:spcPct val="166000"/>
              </a:lnSpc>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solidFill>
                <a:schemeClr val="accent3"/>
              </a:solidFill>
            </a:endParaRPr>
          </a:p>
          <a:p>
            <a:pPr indent="0" lvl="0" marL="0" rtl="0" algn="l">
              <a:spcBef>
                <a:spcPts val="1600"/>
              </a:spcBef>
              <a:spcAft>
                <a:spcPts val="1600"/>
              </a:spcAft>
              <a:buNone/>
            </a:pPr>
            <a:r>
              <a:t/>
            </a:r>
            <a:endParaRPr sz="1400"/>
          </a:p>
        </p:txBody>
      </p:sp>
      <p:sp>
        <p:nvSpPr>
          <p:cNvPr id="1399" name="Google Shape;1399;p60"/>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400" name="Google Shape;1400;p60"/>
          <p:cNvSpPr txBox="1"/>
          <p:nvPr>
            <p:ph idx="2" type="body"/>
          </p:nvPr>
        </p:nvSpPr>
        <p:spPr>
          <a:xfrm>
            <a:off x="4572000" y="1152475"/>
            <a:ext cx="385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Font typeface="Rubik Light"/>
              <a:buChar char="●"/>
            </a:pPr>
            <a:r>
              <a:rPr lang="en">
                <a:uFill>
                  <a:noFill/>
                </a:uFill>
                <a:hlinkClick r:id="rId10"/>
              </a:rPr>
              <a:t>Step infographic</a:t>
            </a:r>
            <a:endParaRPr/>
          </a:p>
          <a:p>
            <a:pPr indent="-304800" lvl="0" marL="457200" rtl="0" algn="l">
              <a:spcBef>
                <a:spcPts val="0"/>
              </a:spcBef>
              <a:spcAft>
                <a:spcPts val="0"/>
              </a:spcAft>
              <a:buSzPts val="1200"/>
              <a:buFont typeface="Rubik Light"/>
              <a:buChar char="●"/>
            </a:pPr>
            <a:r>
              <a:rPr lang="en">
                <a:uFill>
                  <a:noFill/>
                </a:uFill>
                <a:hlinkClick r:id="rId11"/>
              </a:rPr>
              <a:t>Price banners in the form of puzzle for web</a:t>
            </a:r>
            <a:endParaRPr/>
          </a:p>
          <a:p>
            <a:pPr indent="-304800" lvl="0" marL="457200" rtl="0" algn="l">
              <a:spcBef>
                <a:spcPts val="0"/>
              </a:spcBef>
              <a:spcAft>
                <a:spcPts val="0"/>
              </a:spcAft>
              <a:buSzPts val="1200"/>
              <a:buFont typeface="Rubik Light"/>
              <a:buChar char="●"/>
            </a:pPr>
            <a:r>
              <a:rPr lang="en">
                <a:uFill>
                  <a:noFill/>
                </a:uFill>
                <a:hlinkClick r:id="rId12"/>
              </a:rPr>
              <a:t>Young people giving high five</a:t>
            </a:r>
            <a:endParaRPr/>
          </a:p>
          <a:p>
            <a:pPr indent="-304800" lvl="0" marL="457200" rtl="0" algn="l">
              <a:spcBef>
                <a:spcPts val="0"/>
              </a:spcBef>
              <a:spcAft>
                <a:spcPts val="0"/>
              </a:spcAft>
              <a:buSzPts val="1200"/>
              <a:buFont typeface="Rubik Light"/>
              <a:buChar char="●"/>
            </a:pPr>
            <a:r>
              <a:rPr lang="en">
                <a:uFill>
                  <a:noFill/>
                </a:uFill>
                <a:hlinkClick r:id="rId13"/>
              </a:rPr>
              <a:t>Flat geometric shapes wallpaper</a:t>
            </a:r>
            <a:endParaRPr/>
          </a:p>
        </p:txBody>
      </p:sp>
      <p:grpSp>
        <p:nvGrpSpPr>
          <p:cNvPr id="1401" name="Google Shape;1401;p60"/>
          <p:cNvGrpSpPr/>
          <p:nvPr/>
        </p:nvGrpSpPr>
        <p:grpSpPr>
          <a:xfrm>
            <a:off x="3720223" y="1032040"/>
            <a:ext cx="1686003" cy="48723"/>
            <a:chOff x="1002138" y="3024452"/>
            <a:chExt cx="1686003" cy="48723"/>
          </a:xfrm>
        </p:grpSpPr>
        <p:sp>
          <p:nvSpPr>
            <p:cNvPr id="1402" name="Google Shape;1402;p60"/>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0"/>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0"/>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0"/>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0"/>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0"/>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0"/>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0"/>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13" name="Shape 1413"/>
        <p:cNvGrpSpPr/>
        <p:nvPr/>
      </p:nvGrpSpPr>
      <p:grpSpPr>
        <a:xfrm>
          <a:off x="0" y="0"/>
          <a:ext cx="0" cy="0"/>
          <a:chOff x="0" y="0"/>
          <a:chExt cx="0" cy="0"/>
        </a:xfrm>
      </p:grpSpPr>
      <p:sp>
        <p:nvSpPr>
          <p:cNvPr id="1414" name="Google Shape;1414;p6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415" name="Google Shape;1415;p61"/>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ction="ppaction://hlinksldjump" r:id="rId4">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416" name="Google Shape;1416;p61"/>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20" name="Shape 1420"/>
        <p:cNvGrpSpPr/>
        <p:nvPr/>
      </p:nvGrpSpPr>
      <p:grpSpPr>
        <a:xfrm>
          <a:off x="0" y="0"/>
          <a:ext cx="0" cy="0"/>
          <a:chOff x="0" y="0"/>
          <a:chExt cx="0" cy="0"/>
        </a:xfrm>
      </p:grpSpPr>
      <p:sp>
        <p:nvSpPr>
          <p:cNvPr id="1421" name="Google Shape;1421;p62"/>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22" name="Google Shape;1422;p62"/>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423" name="Google Shape;1423;p62"/>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Rubik</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https://fonts.google.com/specimen/Rubik</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t/>
            </a:r>
            <a:endParaRPr>
              <a:solidFill>
                <a:srgbClr val="FFFFFF"/>
              </a:solidFill>
              <a:latin typeface="Arial"/>
              <a:ea typeface="Arial"/>
              <a:cs typeface="Arial"/>
              <a:sym typeface="Arial"/>
            </a:endParaRPr>
          </a:p>
        </p:txBody>
      </p:sp>
      <p:sp>
        <p:nvSpPr>
          <p:cNvPr id="1424" name="Google Shape;1424;p62"/>
          <p:cNvSpPr/>
          <p:nvPr/>
        </p:nvSpPr>
        <p:spPr>
          <a:xfrm>
            <a:off x="2052650" y="3005300"/>
            <a:ext cx="791400" cy="754200"/>
          </a:xfrm>
          <a:prstGeom prst="roundRect">
            <a:avLst>
              <a:gd fmla="val 16667"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2"/>
          <p:cNvSpPr/>
          <p:nvPr/>
        </p:nvSpPr>
        <p:spPr>
          <a:xfrm>
            <a:off x="3114470" y="3005300"/>
            <a:ext cx="791400" cy="754200"/>
          </a:xfrm>
          <a:prstGeom prst="roundRect">
            <a:avLst>
              <a:gd fmla="val 16667" name="adj"/>
            </a:avLst>
          </a:prstGeom>
          <a:solidFill>
            <a:srgbClr val="EB585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2"/>
          <p:cNvSpPr/>
          <p:nvPr/>
        </p:nvSpPr>
        <p:spPr>
          <a:xfrm>
            <a:off x="6299939" y="3005300"/>
            <a:ext cx="791400" cy="754200"/>
          </a:xfrm>
          <a:prstGeom prst="roundRect">
            <a:avLst>
              <a:gd fmla="val 16667" name="adj"/>
            </a:avLst>
          </a:prstGeom>
          <a:solidFill>
            <a:srgbClr val="E9B8B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2"/>
          <p:cNvSpPr/>
          <p:nvPr/>
        </p:nvSpPr>
        <p:spPr>
          <a:xfrm>
            <a:off x="4176300" y="3936500"/>
            <a:ext cx="791400" cy="754200"/>
          </a:xfrm>
          <a:prstGeom prst="roundRect">
            <a:avLst>
              <a:gd fmla="val 16667" name="adj"/>
            </a:avLst>
          </a:prstGeom>
          <a:solidFill>
            <a:schemeClr val="accent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2"/>
          <p:cNvSpPr txBox="1"/>
          <p:nvPr/>
        </p:nvSpPr>
        <p:spPr>
          <a:xfrm>
            <a:off x="2052650" y="31623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fab21e</a:t>
            </a:r>
            <a:endParaRPr sz="1000">
              <a:solidFill>
                <a:srgbClr val="FFFFFF"/>
              </a:solidFill>
            </a:endParaRPr>
          </a:p>
        </p:txBody>
      </p:sp>
      <p:sp>
        <p:nvSpPr>
          <p:cNvPr id="1429" name="Google Shape;1429;p62"/>
          <p:cNvSpPr txBox="1"/>
          <p:nvPr/>
        </p:nvSpPr>
        <p:spPr>
          <a:xfrm>
            <a:off x="3114475" y="31623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eb5858</a:t>
            </a:r>
            <a:endParaRPr sz="1000">
              <a:solidFill>
                <a:srgbClr val="FFFFFF"/>
              </a:solidFill>
            </a:endParaRPr>
          </a:p>
        </p:txBody>
      </p:sp>
      <p:sp>
        <p:nvSpPr>
          <p:cNvPr id="1430" name="Google Shape;1430;p62"/>
          <p:cNvSpPr txBox="1"/>
          <p:nvPr/>
        </p:nvSpPr>
        <p:spPr>
          <a:xfrm>
            <a:off x="6299950" y="31623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e9b8bf</a:t>
            </a:r>
            <a:endParaRPr sz="1000">
              <a:solidFill>
                <a:srgbClr val="FFFFFF"/>
              </a:solidFill>
            </a:endParaRPr>
          </a:p>
        </p:txBody>
      </p:sp>
      <p:sp>
        <p:nvSpPr>
          <p:cNvPr id="1431" name="Google Shape;1431;p62"/>
          <p:cNvSpPr txBox="1"/>
          <p:nvPr/>
        </p:nvSpPr>
        <p:spPr>
          <a:xfrm>
            <a:off x="4176300" y="40935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088ea7</a:t>
            </a:r>
            <a:endParaRPr sz="1000">
              <a:solidFill>
                <a:srgbClr val="FFFFFF"/>
              </a:solidFill>
            </a:endParaRPr>
          </a:p>
        </p:txBody>
      </p:sp>
      <p:sp>
        <p:nvSpPr>
          <p:cNvPr id="1432" name="Google Shape;1432;p62"/>
          <p:cNvSpPr/>
          <p:nvPr/>
        </p:nvSpPr>
        <p:spPr>
          <a:xfrm>
            <a:off x="4176289" y="3005300"/>
            <a:ext cx="791400" cy="754200"/>
          </a:xfrm>
          <a:prstGeom prst="roundRect">
            <a:avLst>
              <a:gd fmla="val 16667" name="adj"/>
            </a:avLst>
          </a:prstGeom>
          <a:solidFill>
            <a:srgbClr val="62567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2"/>
          <p:cNvSpPr txBox="1"/>
          <p:nvPr/>
        </p:nvSpPr>
        <p:spPr>
          <a:xfrm>
            <a:off x="4176300" y="31623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625676</a:t>
            </a:r>
            <a:endParaRPr sz="1000">
              <a:solidFill>
                <a:srgbClr val="FFFFFF"/>
              </a:solidFill>
            </a:endParaRPr>
          </a:p>
        </p:txBody>
      </p:sp>
      <p:sp>
        <p:nvSpPr>
          <p:cNvPr id="1434" name="Google Shape;1434;p62"/>
          <p:cNvSpPr/>
          <p:nvPr/>
        </p:nvSpPr>
        <p:spPr>
          <a:xfrm>
            <a:off x="5238114" y="3005300"/>
            <a:ext cx="791400" cy="754200"/>
          </a:xfrm>
          <a:prstGeom prst="roundRect">
            <a:avLst>
              <a:gd fmla="val 16667" name="adj"/>
            </a:avLst>
          </a:prstGeom>
          <a:solidFill>
            <a:srgbClr val="383A4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2"/>
          <p:cNvSpPr txBox="1"/>
          <p:nvPr/>
        </p:nvSpPr>
        <p:spPr>
          <a:xfrm>
            <a:off x="5238125" y="31623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383a45</a:t>
            </a:r>
            <a:endParaRPr sz="1000">
              <a:solidFill>
                <a:srgbClr val="FFFFFF"/>
              </a:solidFill>
            </a:endParaRPr>
          </a:p>
        </p:txBody>
      </p:sp>
      <p:sp>
        <p:nvSpPr>
          <p:cNvPr id="1436" name="Google Shape;1436;p62"/>
          <p:cNvSpPr/>
          <p:nvPr/>
        </p:nvSpPr>
        <p:spPr>
          <a:xfrm>
            <a:off x="3114475" y="3936500"/>
            <a:ext cx="791400" cy="754200"/>
          </a:xfrm>
          <a:prstGeom prst="roundRect">
            <a:avLst>
              <a:gd fmla="val 16667" name="adj"/>
            </a:avLst>
          </a:prstGeom>
          <a:solidFill>
            <a:srgbClr val="73C6C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2"/>
          <p:cNvSpPr/>
          <p:nvPr/>
        </p:nvSpPr>
        <p:spPr>
          <a:xfrm>
            <a:off x="6299945" y="3936500"/>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2"/>
          <p:cNvSpPr/>
          <p:nvPr/>
        </p:nvSpPr>
        <p:spPr>
          <a:xfrm>
            <a:off x="2052650" y="3936500"/>
            <a:ext cx="791400" cy="754200"/>
          </a:xfrm>
          <a:prstGeom prst="roundRect">
            <a:avLst>
              <a:gd fmla="val 16667" name="adj"/>
            </a:avLst>
          </a:prstGeom>
          <a:solidFill>
            <a:srgbClr val="D8A4A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2"/>
          <p:cNvSpPr txBox="1"/>
          <p:nvPr/>
        </p:nvSpPr>
        <p:spPr>
          <a:xfrm>
            <a:off x="3114475" y="40935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#73c6cb</a:t>
            </a:r>
            <a:endParaRPr sz="1000">
              <a:solidFill>
                <a:srgbClr val="FFFFFF"/>
              </a:solidFill>
            </a:endParaRPr>
          </a:p>
        </p:txBody>
      </p:sp>
      <p:sp>
        <p:nvSpPr>
          <p:cNvPr id="1440" name="Google Shape;1440;p62"/>
          <p:cNvSpPr txBox="1"/>
          <p:nvPr/>
        </p:nvSpPr>
        <p:spPr>
          <a:xfrm>
            <a:off x="6299950" y="40935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#fffffff</a:t>
            </a:r>
            <a:endParaRPr sz="1000">
              <a:solidFill>
                <a:schemeClr val="dk1"/>
              </a:solidFill>
            </a:endParaRPr>
          </a:p>
        </p:txBody>
      </p:sp>
      <p:sp>
        <p:nvSpPr>
          <p:cNvPr id="1441" name="Google Shape;1441;p62"/>
          <p:cNvSpPr txBox="1"/>
          <p:nvPr/>
        </p:nvSpPr>
        <p:spPr>
          <a:xfrm>
            <a:off x="2052650" y="40935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d8a4af</a:t>
            </a:r>
            <a:endParaRPr sz="1000">
              <a:solidFill>
                <a:srgbClr val="FFFFFF"/>
              </a:solidFill>
            </a:endParaRPr>
          </a:p>
        </p:txBody>
      </p:sp>
      <p:sp>
        <p:nvSpPr>
          <p:cNvPr id="1442" name="Google Shape;1442;p62"/>
          <p:cNvSpPr/>
          <p:nvPr/>
        </p:nvSpPr>
        <p:spPr>
          <a:xfrm>
            <a:off x="5238120" y="3936500"/>
            <a:ext cx="791400" cy="754200"/>
          </a:xfrm>
          <a:prstGeom prst="roundRect">
            <a:avLst>
              <a:gd fmla="val 16667" name="adj"/>
            </a:avLst>
          </a:prstGeom>
          <a:solidFill>
            <a:srgbClr val="D6EBE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2"/>
          <p:cNvSpPr txBox="1"/>
          <p:nvPr/>
        </p:nvSpPr>
        <p:spPr>
          <a:xfrm>
            <a:off x="5238125" y="40935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#d6ebe1</a:t>
            </a:r>
            <a:endParaRPr sz="10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47" name="Shape 1447"/>
        <p:cNvGrpSpPr/>
        <p:nvPr/>
      </p:nvGrpSpPr>
      <p:grpSpPr>
        <a:xfrm>
          <a:off x="0" y="0"/>
          <a:ext cx="0" cy="0"/>
          <a:chOff x="0" y="0"/>
          <a:chExt cx="0" cy="0"/>
        </a:xfrm>
      </p:grpSpPr>
      <p:sp>
        <p:nvSpPr>
          <p:cNvPr id="1448" name="Google Shape;1448;p63"/>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449" name="Google Shape;1449;p63"/>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1450" name="Google Shape;1450;p63"/>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451" name="Google Shape;1451;p63"/>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1452" name="Google Shape;1452;p63"/>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1453" name="Google Shape;1453;p63"/>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1454" name="Google Shape;1454;p63"/>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1455" name="Google Shape;1455;p63"/>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1456" name="Google Shape;1456;p63"/>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1457" name="Google Shape;1457;p63"/>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1458" name="Google Shape;1458;p63"/>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1459" name="Google Shape;1459;p63"/>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63" name="Shape 1463"/>
        <p:cNvGrpSpPr/>
        <p:nvPr/>
      </p:nvGrpSpPr>
      <p:grpSpPr>
        <a:xfrm>
          <a:off x="0" y="0"/>
          <a:ext cx="0" cy="0"/>
          <a:chOff x="0" y="0"/>
          <a:chExt cx="0" cy="0"/>
        </a:xfrm>
      </p:grpSpPr>
      <p:sp>
        <p:nvSpPr>
          <p:cNvPr id="1464" name="Google Shape;1464;p64"/>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465" name="Google Shape;1465;p64"/>
          <p:cNvGrpSpPr/>
          <p:nvPr/>
        </p:nvGrpSpPr>
        <p:grpSpPr>
          <a:xfrm>
            <a:off x="5156078" y="3085736"/>
            <a:ext cx="474294" cy="551291"/>
            <a:chOff x="4727025" y="1332775"/>
            <a:chExt cx="59900" cy="69625"/>
          </a:xfrm>
        </p:grpSpPr>
        <p:sp>
          <p:nvSpPr>
            <p:cNvPr id="1466" name="Google Shape;1466;p6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64"/>
          <p:cNvGrpSpPr/>
          <p:nvPr/>
        </p:nvGrpSpPr>
        <p:grpSpPr>
          <a:xfrm>
            <a:off x="5769734" y="2314340"/>
            <a:ext cx="555653" cy="557031"/>
            <a:chOff x="4820425" y="1329900"/>
            <a:chExt cx="70175" cy="70350"/>
          </a:xfrm>
        </p:grpSpPr>
        <p:sp>
          <p:nvSpPr>
            <p:cNvPr id="1469" name="Google Shape;1469;p64"/>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4"/>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4"/>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4"/>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64"/>
          <p:cNvGrpSpPr/>
          <p:nvPr/>
        </p:nvGrpSpPr>
        <p:grpSpPr>
          <a:xfrm>
            <a:off x="6396103" y="2318845"/>
            <a:ext cx="582574" cy="533871"/>
            <a:chOff x="4903200" y="1331525"/>
            <a:chExt cx="73575" cy="67425"/>
          </a:xfrm>
        </p:grpSpPr>
        <p:sp>
          <p:nvSpPr>
            <p:cNvPr id="1474" name="Google Shape;1474;p6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64"/>
          <p:cNvGrpSpPr/>
          <p:nvPr/>
        </p:nvGrpSpPr>
        <p:grpSpPr>
          <a:xfrm>
            <a:off x="5755581" y="3078709"/>
            <a:ext cx="583960" cy="565345"/>
            <a:chOff x="4815575" y="1416800"/>
            <a:chExt cx="73750" cy="71400"/>
          </a:xfrm>
        </p:grpSpPr>
        <p:sp>
          <p:nvSpPr>
            <p:cNvPr id="1477" name="Google Shape;1477;p6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0" name="Google Shape;1480;p64"/>
          <p:cNvGrpSpPr/>
          <p:nvPr/>
        </p:nvGrpSpPr>
        <p:grpSpPr>
          <a:xfrm>
            <a:off x="6390362" y="3108896"/>
            <a:ext cx="589898" cy="504970"/>
            <a:chOff x="4902475" y="1418875"/>
            <a:chExt cx="74500" cy="63775"/>
          </a:xfrm>
        </p:grpSpPr>
        <p:sp>
          <p:nvSpPr>
            <p:cNvPr id="1481" name="Google Shape;1481;p64"/>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4"/>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3" name="Google Shape;1483;p64"/>
          <p:cNvGrpSpPr/>
          <p:nvPr/>
        </p:nvGrpSpPr>
        <p:grpSpPr>
          <a:xfrm>
            <a:off x="5765577" y="3826000"/>
            <a:ext cx="563967" cy="567127"/>
            <a:chOff x="4818100" y="1507675"/>
            <a:chExt cx="71225" cy="71625"/>
          </a:xfrm>
        </p:grpSpPr>
        <p:sp>
          <p:nvSpPr>
            <p:cNvPr id="1484" name="Google Shape;1484;p6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64"/>
          <p:cNvGrpSpPr/>
          <p:nvPr/>
        </p:nvGrpSpPr>
        <p:grpSpPr>
          <a:xfrm>
            <a:off x="5079075" y="3829461"/>
            <a:ext cx="628301" cy="588505"/>
            <a:chOff x="4721450" y="1509475"/>
            <a:chExt cx="79350" cy="74325"/>
          </a:xfrm>
        </p:grpSpPr>
        <p:sp>
          <p:nvSpPr>
            <p:cNvPr id="1489" name="Google Shape;1489;p6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64"/>
          <p:cNvGrpSpPr/>
          <p:nvPr/>
        </p:nvGrpSpPr>
        <p:grpSpPr>
          <a:xfrm>
            <a:off x="6424608" y="3814027"/>
            <a:ext cx="557038" cy="562772"/>
            <a:chOff x="4906800" y="1507500"/>
            <a:chExt cx="70350" cy="71075"/>
          </a:xfrm>
        </p:grpSpPr>
        <p:sp>
          <p:nvSpPr>
            <p:cNvPr id="1494" name="Google Shape;1494;p64"/>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 name="Google Shape;1499;p64"/>
          <p:cNvGrpSpPr/>
          <p:nvPr/>
        </p:nvGrpSpPr>
        <p:grpSpPr>
          <a:xfrm>
            <a:off x="4462216" y="2340963"/>
            <a:ext cx="517934" cy="517934"/>
            <a:chOff x="3736598" y="2170606"/>
            <a:chExt cx="404889" cy="404889"/>
          </a:xfrm>
        </p:grpSpPr>
        <p:sp>
          <p:nvSpPr>
            <p:cNvPr id="1500" name="Google Shape;1500;p6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4" name="Google Shape;1504;p64"/>
          <p:cNvGrpSpPr/>
          <p:nvPr/>
        </p:nvGrpSpPr>
        <p:grpSpPr>
          <a:xfrm>
            <a:off x="3729277" y="2341061"/>
            <a:ext cx="586986" cy="517740"/>
            <a:chOff x="3161917" y="2170682"/>
            <a:chExt cx="458870" cy="404737"/>
          </a:xfrm>
        </p:grpSpPr>
        <p:sp>
          <p:nvSpPr>
            <p:cNvPr id="1505" name="Google Shape;1505;p64"/>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4"/>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4"/>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64"/>
          <p:cNvGrpSpPr/>
          <p:nvPr/>
        </p:nvGrpSpPr>
        <p:grpSpPr>
          <a:xfrm>
            <a:off x="3752299" y="3102400"/>
            <a:ext cx="540943" cy="517963"/>
            <a:chOff x="3179914" y="2889488"/>
            <a:chExt cx="422876" cy="404911"/>
          </a:xfrm>
        </p:grpSpPr>
        <p:sp>
          <p:nvSpPr>
            <p:cNvPr id="1509" name="Google Shape;1509;p64"/>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4"/>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4"/>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4"/>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4"/>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4"/>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64"/>
          <p:cNvGrpSpPr/>
          <p:nvPr/>
        </p:nvGrpSpPr>
        <p:grpSpPr>
          <a:xfrm>
            <a:off x="4453093" y="3102358"/>
            <a:ext cx="536180" cy="518047"/>
            <a:chOff x="3729467" y="2889422"/>
            <a:chExt cx="419153" cy="404977"/>
          </a:xfrm>
        </p:grpSpPr>
        <p:sp>
          <p:nvSpPr>
            <p:cNvPr id="1516" name="Google Shape;1516;p64"/>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4"/>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4"/>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4"/>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4"/>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4"/>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4"/>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64"/>
          <p:cNvGrpSpPr/>
          <p:nvPr/>
        </p:nvGrpSpPr>
        <p:grpSpPr>
          <a:xfrm>
            <a:off x="1990126" y="3445787"/>
            <a:ext cx="965351" cy="134611"/>
            <a:chOff x="4411970" y="2962952"/>
            <a:chExt cx="706544" cy="104212"/>
          </a:xfrm>
        </p:grpSpPr>
        <p:sp>
          <p:nvSpPr>
            <p:cNvPr id="1524" name="Google Shape;1524;p64"/>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4"/>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4"/>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4"/>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8" name="Google Shape;1528;p64"/>
          <p:cNvGrpSpPr/>
          <p:nvPr/>
        </p:nvGrpSpPr>
        <p:grpSpPr>
          <a:xfrm>
            <a:off x="1990126" y="3041077"/>
            <a:ext cx="960158" cy="289172"/>
            <a:chOff x="4411970" y="2726085"/>
            <a:chExt cx="643107" cy="193659"/>
          </a:xfrm>
        </p:grpSpPr>
        <p:sp>
          <p:nvSpPr>
            <p:cNvPr id="1529" name="Google Shape;1529;p64"/>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4"/>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4"/>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2" name="Google Shape;1532;p64"/>
          <p:cNvGrpSpPr/>
          <p:nvPr/>
        </p:nvGrpSpPr>
        <p:grpSpPr>
          <a:xfrm>
            <a:off x="998624" y="3295400"/>
            <a:ext cx="811503" cy="252584"/>
            <a:chOff x="4411970" y="4340222"/>
            <a:chExt cx="779467" cy="242683"/>
          </a:xfrm>
        </p:grpSpPr>
        <p:sp>
          <p:nvSpPr>
            <p:cNvPr id="1533" name="Google Shape;1533;p64"/>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4"/>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4"/>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64"/>
          <p:cNvGrpSpPr/>
          <p:nvPr/>
        </p:nvGrpSpPr>
        <p:grpSpPr>
          <a:xfrm>
            <a:off x="1990126" y="2709308"/>
            <a:ext cx="965160" cy="216230"/>
            <a:chOff x="4411970" y="2468674"/>
            <a:chExt cx="747317" cy="167425"/>
          </a:xfrm>
        </p:grpSpPr>
        <p:sp>
          <p:nvSpPr>
            <p:cNvPr id="1537" name="Google Shape;1537;p64"/>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4"/>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9" name="Google Shape;1539;p64"/>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0" name="Google Shape;1540;p64"/>
          <p:cNvGrpSpPr/>
          <p:nvPr/>
        </p:nvGrpSpPr>
        <p:grpSpPr>
          <a:xfrm>
            <a:off x="997692" y="2334687"/>
            <a:ext cx="1959041" cy="208784"/>
            <a:chOff x="6336019" y="3733725"/>
            <a:chExt cx="2566206" cy="351310"/>
          </a:xfrm>
        </p:grpSpPr>
        <p:sp>
          <p:nvSpPr>
            <p:cNvPr id="1541" name="Google Shape;1541;p64"/>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4"/>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4"/>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4"/>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64"/>
          <p:cNvGrpSpPr/>
          <p:nvPr/>
        </p:nvGrpSpPr>
        <p:grpSpPr>
          <a:xfrm>
            <a:off x="1990126" y="3950602"/>
            <a:ext cx="946551" cy="153200"/>
            <a:chOff x="4404545" y="3301592"/>
            <a:chExt cx="782403" cy="129272"/>
          </a:xfrm>
        </p:grpSpPr>
        <p:sp>
          <p:nvSpPr>
            <p:cNvPr id="1546" name="Google Shape;1546;p64"/>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4"/>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8" name="Google Shape;1548;p64"/>
          <p:cNvGrpSpPr/>
          <p:nvPr/>
        </p:nvGrpSpPr>
        <p:grpSpPr>
          <a:xfrm>
            <a:off x="1990126" y="3695937"/>
            <a:ext cx="962257" cy="139127"/>
            <a:chOff x="4411970" y="3131459"/>
            <a:chExt cx="710520" cy="117397"/>
          </a:xfrm>
        </p:grpSpPr>
        <p:sp>
          <p:nvSpPr>
            <p:cNvPr id="1549" name="Google Shape;1549;p64"/>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4"/>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551" name="Google Shape;1551;p64"/>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2" name="Google Shape;1552;p64"/>
          <p:cNvGrpSpPr/>
          <p:nvPr/>
        </p:nvGrpSpPr>
        <p:grpSpPr>
          <a:xfrm>
            <a:off x="990271" y="3621603"/>
            <a:ext cx="823838" cy="458988"/>
            <a:chOff x="4411970" y="1801825"/>
            <a:chExt cx="734586" cy="409262"/>
          </a:xfrm>
        </p:grpSpPr>
        <p:sp>
          <p:nvSpPr>
            <p:cNvPr id="1553" name="Google Shape;1553;p64"/>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4"/>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 name="Google Shape;1555;p64"/>
          <p:cNvGrpSpPr/>
          <p:nvPr/>
        </p:nvGrpSpPr>
        <p:grpSpPr>
          <a:xfrm>
            <a:off x="3095243" y="2339173"/>
            <a:ext cx="521514" cy="521514"/>
            <a:chOff x="5681300" y="2527788"/>
            <a:chExt cx="805800" cy="805800"/>
          </a:xfrm>
        </p:grpSpPr>
        <p:sp>
          <p:nvSpPr>
            <p:cNvPr id="1556" name="Google Shape;1556;p64"/>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64"/>
          <p:cNvGrpSpPr/>
          <p:nvPr/>
        </p:nvGrpSpPr>
        <p:grpSpPr>
          <a:xfrm>
            <a:off x="3089483" y="3094865"/>
            <a:ext cx="533033" cy="533033"/>
            <a:chOff x="4049800" y="640400"/>
            <a:chExt cx="858900" cy="858900"/>
          </a:xfrm>
        </p:grpSpPr>
        <p:sp>
          <p:nvSpPr>
            <p:cNvPr id="1559" name="Google Shape;1559;p64"/>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4"/>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64"/>
          <p:cNvGrpSpPr/>
          <p:nvPr/>
        </p:nvGrpSpPr>
        <p:grpSpPr>
          <a:xfrm>
            <a:off x="3014966" y="3772543"/>
            <a:ext cx="682068" cy="682068"/>
            <a:chOff x="5080188" y="927900"/>
            <a:chExt cx="961200" cy="961200"/>
          </a:xfrm>
        </p:grpSpPr>
        <p:sp>
          <p:nvSpPr>
            <p:cNvPr id="1562" name="Google Shape;1562;p64"/>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4"/>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4"/>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4"/>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4"/>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4"/>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4"/>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4"/>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64"/>
          <p:cNvGrpSpPr/>
          <p:nvPr/>
        </p:nvGrpSpPr>
        <p:grpSpPr>
          <a:xfrm>
            <a:off x="4478465" y="3869234"/>
            <a:ext cx="505650" cy="504006"/>
            <a:chOff x="6039282" y="1042577"/>
            <a:chExt cx="734315" cy="731929"/>
          </a:xfrm>
        </p:grpSpPr>
        <p:sp>
          <p:nvSpPr>
            <p:cNvPr id="1571" name="Google Shape;1571;p64"/>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4"/>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4"/>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4"/>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4"/>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4"/>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4"/>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4"/>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4"/>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4"/>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4"/>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4"/>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4"/>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4"/>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4"/>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4"/>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4"/>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4"/>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4"/>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4"/>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4"/>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 name="Google Shape;1592;p64"/>
          <p:cNvGrpSpPr/>
          <p:nvPr/>
        </p:nvGrpSpPr>
        <p:grpSpPr>
          <a:xfrm>
            <a:off x="5091067" y="2298862"/>
            <a:ext cx="567744" cy="602136"/>
            <a:chOff x="1825800" y="1651625"/>
            <a:chExt cx="539989" cy="571775"/>
          </a:xfrm>
        </p:grpSpPr>
        <p:sp>
          <p:nvSpPr>
            <p:cNvPr id="1593" name="Google Shape;1593;p64"/>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4"/>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4"/>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64"/>
          <p:cNvGrpSpPr/>
          <p:nvPr/>
        </p:nvGrpSpPr>
        <p:grpSpPr>
          <a:xfrm>
            <a:off x="3765995" y="3855579"/>
            <a:ext cx="508123" cy="507955"/>
            <a:chOff x="1897577" y="2802432"/>
            <a:chExt cx="492176" cy="492014"/>
          </a:xfrm>
        </p:grpSpPr>
        <p:sp>
          <p:nvSpPr>
            <p:cNvPr id="1598" name="Google Shape;1598;p64"/>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4"/>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4"/>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4"/>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4"/>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4"/>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4"/>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4"/>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4"/>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4"/>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4"/>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4"/>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64"/>
          <p:cNvGrpSpPr/>
          <p:nvPr/>
        </p:nvGrpSpPr>
        <p:grpSpPr>
          <a:xfrm>
            <a:off x="997525" y="4169123"/>
            <a:ext cx="809227" cy="200842"/>
            <a:chOff x="2013045" y="4813233"/>
            <a:chExt cx="921986" cy="228854"/>
          </a:xfrm>
        </p:grpSpPr>
        <p:sp>
          <p:nvSpPr>
            <p:cNvPr id="1611" name="Google Shape;1611;p64"/>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4"/>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64"/>
          <p:cNvGrpSpPr/>
          <p:nvPr/>
        </p:nvGrpSpPr>
        <p:grpSpPr>
          <a:xfrm>
            <a:off x="1005985" y="2656004"/>
            <a:ext cx="792421" cy="269941"/>
            <a:chOff x="1046767" y="4756633"/>
            <a:chExt cx="859646" cy="292841"/>
          </a:xfrm>
        </p:grpSpPr>
        <p:sp>
          <p:nvSpPr>
            <p:cNvPr id="1614" name="Google Shape;1614;p64"/>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4"/>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4"/>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7" name="Google Shape;1617;p64"/>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4"/>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4"/>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4"/>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1" name="Google Shape;1621;p64"/>
          <p:cNvGrpSpPr/>
          <p:nvPr/>
        </p:nvGrpSpPr>
        <p:grpSpPr>
          <a:xfrm>
            <a:off x="7141841" y="2550562"/>
            <a:ext cx="166473" cy="141497"/>
            <a:chOff x="4660325" y="1866850"/>
            <a:chExt cx="68350" cy="58100"/>
          </a:xfrm>
        </p:grpSpPr>
        <p:sp>
          <p:nvSpPr>
            <p:cNvPr id="1622" name="Google Shape;1622;p64"/>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4"/>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64"/>
          <p:cNvGrpSpPr/>
          <p:nvPr/>
        </p:nvGrpSpPr>
        <p:grpSpPr>
          <a:xfrm>
            <a:off x="7451186" y="2576286"/>
            <a:ext cx="162515" cy="90049"/>
            <a:chOff x="4791775" y="1877500"/>
            <a:chExt cx="66725" cy="36975"/>
          </a:xfrm>
        </p:grpSpPr>
        <p:sp>
          <p:nvSpPr>
            <p:cNvPr id="1625" name="Google Shape;1625;p64"/>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4"/>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64"/>
          <p:cNvGrpSpPr/>
          <p:nvPr/>
        </p:nvGrpSpPr>
        <p:grpSpPr>
          <a:xfrm>
            <a:off x="7772899" y="2576286"/>
            <a:ext cx="144979" cy="90049"/>
            <a:chOff x="4923925" y="1877500"/>
            <a:chExt cx="59525" cy="36975"/>
          </a:xfrm>
        </p:grpSpPr>
        <p:sp>
          <p:nvSpPr>
            <p:cNvPr id="1628" name="Google Shape;1628;p64"/>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4"/>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64"/>
          <p:cNvGrpSpPr/>
          <p:nvPr/>
        </p:nvGrpSpPr>
        <p:grpSpPr>
          <a:xfrm>
            <a:off x="8067390" y="2558477"/>
            <a:ext cx="141447" cy="125667"/>
            <a:chOff x="5058450" y="1870100"/>
            <a:chExt cx="58075" cy="51600"/>
          </a:xfrm>
        </p:grpSpPr>
        <p:sp>
          <p:nvSpPr>
            <p:cNvPr id="1631" name="Google Shape;1631;p64"/>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4"/>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64"/>
          <p:cNvGrpSpPr/>
          <p:nvPr/>
        </p:nvGrpSpPr>
        <p:grpSpPr>
          <a:xfrm>
            <a:off x="7481905" y="2980885"/>
            <a:ext cx="101077" cy="107645"/>
            <a:chOff x="4811425" y="2065025"/>
            <a:chExt cx="41500" cy="44200"/>
          </a:xfrm>
        </p:grpSpPr>
        <p:sp>
          <p:nvSpPr>
            <p:cNvPr id="1634" name="Google Shape;1634;p64"/>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4"/>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64"/>
          <p:cNvGrpSpPr/>
          <p:nvPr/>
        </p:nvGrpSpPr>
        <p:grpSpPr>
          <a:xfrm>
            <a:off x="7774342" y="2981098"/>
            <a:ext cx="120867" cy="107218"/>
            <a:chOff x="4929875" y="2065025"/>
            <a:chExt cx="49625" cy="44025"/>
          </a:xfrm>
        </p:grpSpPr>
        <p:sp>
          <p:nvSpPr>
            <p:cNvPr id="1637" name="Google Shape;1637;p64"/>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4"/>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 name="Google Shape;1639;p64"/>
          <p:cNvGrpSpPr/>
          <p:nvPr/>
        </p:nvGrpSpPr>
        <p:grpSpPr>
          <a:xfrm>
            <a:off x="8103011" y="2984112"/>
            <a:ext cx="70206" cy="101191"/>
            <a:chOff x="5083925" y="2066350"/>
            <a:chExt cx="28825" cy="41550"/>
          </a:xfrm>
        </p:grpSpPr>
        <p:sp>
          <p:nvSpPr>
            <p:cNvPr id="1640" name="Google Shape;1640;p64"/>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4"/>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2" name="Google Shape;1642;p64"/>
          <p:cNvGrpSpPr/>
          <p:nvPr/>
        </p:nvGrpSpPr>
        <p:grpSpPr>
          <a:xfrm>
            <a:off x="7134565" y="2999759"/>
            <a:ext cx="181026" cy="69896"/>
            <a:chOff x="4659775" y="2072775"/>
            <a:chExt cx="74325" cy="28700"/>
          </a:xfrm>
        </p:grpSpPr>
        <p:sp>
          <p:nvSpPr>
            <p:cNvPr id="1643" name="Google Shape;1643;p64"/>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4"/>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4"/>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6" name="Google Shape;1646;p64"/>
          <p:cNvGrpSpPr/>
          <p:nvPr/>
        </p:nvGrpSpPr>
        <p:grpSpPr>
          <a:xfrm>
            <a:off x="8054421" y="2790324"/>
            <a:ext cx="167387" cy="89197"/>
            <a:chOff x="4662475" y="1976500"/>
            <a:chExt cx="68725" cy="36625"/>
          </a:xfrm>
        </p:grpSpPr>
        <p:sp>
          <p:nvSpPr>
            <p:cNvPr id="1647" name="Google Shape;1647;p64"/>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4"/>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4"/>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64"/>
          <p:cNvGrpSpPr/>
          <p:nvPr/>
        </p:nvGrpSpPr>
        <p:grpSpPr>
          <a:xfrm>
            <a:off x="7751326" y="2793764"/>
            <a:ext cx="166899" cy="82317"/>
            <a:chOff x="4920150" y="1977875"/>
            <a:chExt cx="68525" cy="33800"/>
          </a:xfrm>
        </p:grpSpPr>
        <p:sp>
          <p:nvSpPr>
            <p:cNvPr id="1651" name="Google Shape;1651;p64"/>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4"/>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4"/>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64"/>
          <p:cNvGrpSpPr/>
          <p:nvPr/>
        </p:nvGrpSpPr>
        <p:grpSpPr>
          <a:xfrm>
            <a:off x="7162483" y="3197682"/>
            <a:ext cx="125190" cy="127859"/>
            <a:chOff x="4676550" y="2160575"/>
            <a:chExt cx="51400" cy="52500"/>
          </a:xfrm>
        </p:grpSpPr>
        <p:sp>
          <p:nvSpPr>
            <p:cNvPr id="1655" name="Google Shape;1655;p64"/>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4"/>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4"/>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64"/>
          <p:cNvGrpSpPr/>
          <p:nvPr/>
        </p:nvGrpSpPr>
        <p:grpSpPr>
          <a:xfrm>
            <a:off x="7459741" y="3204714"/>
            <a:ext cx="145405" cy="113794"/>
            <a:chOff x="4768325" y="2163475"/>
            <a:chExt cx="59700" cy="46725"/>
          </a:xfrm>
        </p:grpSpPr>
        <p:sp>
          <p:nvSpPr>
            <p:cNvPr id="1659" name="Google Shape;1659;p6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1" name="Google Shape;1661;p64"/>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4"/>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4"/>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4"/>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4"/>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4"/>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7" name="Google Shape;1667;p64"/>
          <p:cNvGrpSpPr/>
          <p:nvPr/>
        </p:nvGrpSpPr>
        <p:grpSpPr>
          <a:xfrm>
            <a:off x="7476059" y="3459808"/>
            <a:ext cx="112768" cy="106853"/>
            <a:chOff x="4768575" y="2253950"/>
            <a:chExt cx="46300" cy="43875"/>
          </a:xfrm>
        </p:grpSpPr>
        <p:sp>
          <p:nvSpPr>
            <p:cNvPr id="1668" name="Google Shape;1668;p64"/>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4"/>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0" name="Google Shape;1670;p64"/>
          <p:cNvGrpSpPr/>
          <p:nvPr/>
        </p:nvGrpSpPr>
        <p:grpSpPr>
          <a:xfrm>
            <a:off x="7775682" y="3948834"/>
            <a:ext cx="118187" cy="146246"/>
            <a:chOff x="4960900" y="2433225"/>
            <a:chExt cx="48525" cy="60050"/>
          </a:xfrm>
        </p:grpSpPr>
        <p:sp>
          <p:nvSpPr>
            <p:cNvPr id="1671" name="Google Shape;1671;p64"/>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4"/>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3" name="Google Shape;1673;p64"/>
          <p:cNvGrpSpPr/>
          <p:nvPr/>
        </p:nvGrpSpPr>
        <p:grpSpPr>
          <a:xfrm>
            <a:off x="7464247" y="4212895"/>
            <a:ext cx="136394" cy="143810"/>
            <a:chOff x="4854075" y="2527625"/>
            <a:chExt cx="56000" cy="59050"/>
          </a:xfrm>
        </p:grpSpPr>
        <p:sp>
          <p:nvSpPr>
            <p:cNvPr id="1674" name="Google Shape;1674;p6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6" name="Google Shape;1676;p64"/>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4"/>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4"/>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9" name="Google Shape;1679;p64"/>
          <p:cNvGrpSpPr/>
          <p:nvPr/>
        </p:nvGrpSpPr>
        <p:grpSpPr>
          <a:xfrm>
            <a:off x="8088458" y="3676639"/>
            <a:ext cx="99312" cy="160797"/>
            <a:chOff x="5059700" y="2334775"/>
            <a:chExt cx="40775" cy="66025"/>
          </a:xfrm>
        </p:grpSpPr>
        <p:sp>
          <p:nvSpPr>
            <p:cNvPr id="1680" name="Google Shape;1680;p64"/>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4"/>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4"/>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4"/>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4"/>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4"/>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4"/>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4"/>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4"/>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64"/>
          <p:cNvGrpSpPr/>
          <p:nvPr/>
        </p:nvGrpSpPr>
        <p:grpSpPr>
          <a:xfrm>
            <a:off x="8045622" y="3941771"/>
            <a:ext cx="184984" cy="160371"/>
            <a:chOff x="5037700" y="2430325"/>
            <a:chExt cx="75950" cy="65850"/>
          </a:xfrm>
        </p:grpSpPr>
        <p:sp>
          <p:nvSpPr>
            <p:cNvPr id="1690" name="Google Shape;1690;p6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64"/>
          <p:cNvGrpSpPr/>
          <p:nvPr/>
        </p:nvGrpSpPr>
        <p:grpSpPr>
          <a:xfrm>
            <a:off x="7465128" y="3708223"/>
            <a:ext cx="173014" cy="97629"/>
            <a:chOff x="4756975" y="2341800"/>
            <a:chExt cx="91975" cy="51925"/>
          </a:xfrm>
        </p:grpSpPr>
        <p:sp>
          <p:nvSpPr>
            <p:cNvPr id="1693" name="Google Shape;1693;p6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 name="Google Shape;1713;p64"/>
          <p:cNvGrpSpPr/>
          <p:nvPr/>
        </p:nvGrpSpPr>
        <p:grpSpPr>
          <a:xfrm>
            <a:off x="7732065" y="4196920"/>
            <a:ext cx="212497" cy="175761"/>
            <a:chOff x="4943575" y="2516350"/>
            <a:chExt cx="98675" cy="81700"/>
          </a:xfrm>
        </p:grpSpPr>
        <p:sp>
          <p:nvSpPr>
            <p:cNvPr id="1714" name="Google Shape;1714;p64"/>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4"/>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4"/>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4"/>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4"/>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4"/>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4"/>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4"/>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4"/>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4"/>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4"/>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4"/>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4"/>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4"/>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4"/>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4"/>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4"/>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4"/>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4"/>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4"/>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4"/>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4"/>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4"/>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4"/>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4"/>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4"/>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4"/>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4"/>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4"/>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4"/>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4"/>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4"/>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4"/>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4"/>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4"/>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4"/>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4"/>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4"/>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4"/>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4"/>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4"/>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4"/>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4"/>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4"/>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4"/>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4"/>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4"/>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4"/>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4"/>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4"/>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4"/>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4"/>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4"/>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4"/>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4"/>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4"/>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4"/>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4"/>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4"/>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4"/>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4"/>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4"/>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4"/>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4"/>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4"/>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4"/>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4"/>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4"/>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4"/>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4"/>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4"/>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4"/>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4"/>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4"/>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4"/>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4"/>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4"/>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4"/>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2" name="Google Shape;1792;p64"/>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4"/>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4"/>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4"/>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grpSp>
        <p:nvGrpSpPr>
          <p:cNvPr id="1801" name="Google Shape;1801;p65"/>
          <p:cNvGrpSpPr/>
          <p:nvPr/>
        </p:nvGrpSpPr>
        <p:grpSpPr>
          <a:xfrm>
            <a:off x="745571" y="1168666"/>
            <a:ext cx="2492868" cy="1379876"/>
            <a:chOff x="2654821" y="2311071"/>
            <a:chExt cx="2279715" cy="1262120"/>
          </a:xfrm>
        </p:grpSpPr>
        <p:grpSp>
          <p:nvGrpSpPr>
            <p:cNvPr id="1802" name="Google Shape;1802;p65"/>
            <p:cNvGrpSpPr/>
            <p:nvPr/>
          </p:nvGrpSpPr>
          <p:grpSpPr>
            <a:xfrm>
              <a:off x="4034269" y="2840745"/>
              <a:ext cx="40212" cy="36437"/>
              <a:chOff x="4293400" y="2574725"/>
              <a:chExt cx="84425" cy="80100"/>
            </a:xfrm>
          </p:grpSpPr>
          <p:sp>
            <p:nvSpPr>
              <p:cNvPr id="1803" name="Google Shape;1803;p6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04" name="Google Shape;1804;p6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65"/>
            <p:cNvGrpSpPr/>
            <p:nvPr/>
          </p:nvGrpSpPr>
          <p:grpSpPr>
            <a:xfrm>
              <a:off x="3894606" y="2334874"/>
              <a:ext cx="913198" cy="518984"/>
              <a:chOff x="4000175" y="1462675"/>
              <a:chExt cx="1917275" cy="1140875"/>
            </a:xfrm>
          </p:grpSpPr>
          <p:sp>
            <p:nvSpPr>
              <p:cNvPr id="1806" name="Google Shape;1806;p6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07" name="Google Shape;1807;p65"/>
              <p:cNvGrpSpPr/>
              <p:nvPr/>
            </p:nvGrpSpPr>
            <p:grpSpPr>
              <a:xfrm>
                <a:off x="4000175" y="1462675"/>
                <a:ext cx="1917275" cy="1140875"/>
                <a:chOff x="4000175" y="1462675"/>
                <a:chExt cx="1917275" cy="1140875"/>
              </a:xfrm>
            </p:grpSpPr>
            <p:sp>
              <p:nvSpPr>
                <p:cNvPr id="1808" name="Google Shape;1808;p6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09" name="Google Shape;1809;p6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13" name="Google Shape;1813;p6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14" name="Google Shape;1814;p65"/>
            <p:cNvGrpSpPr/>
            <p:nvPr/>
          </p:nvGrpSpPr>
          <p:grpSpPr>
            <a:xfrm>
              <a:off x="3875768" y="2846704"/>
              <a:ext cx="44796" cy="47366"/>
              <a:chOff x="3960625" y="2587825"/>
              <a:chExt cx="94050" cy="104125"/>
            </a:xfrm>
          </p:grpSpPr>
          <p:sp>
            <p:nvSpPr>
              <p:cNvPr id="1815" name="Google Shape;1815;p6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16" name="Google Shape;1816;p6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65"/>
            <p:cNvGrpSpPr/>
            <p:nvPr/>
          </p:nvGrpSpPr>
          <p:grpSpPr>
            <a:xfrm>
              <a:off x="3782759" y="2807162"/>
              <a:ext cx="82686" cy="85487"/>
              <a:chOff x="3765350" y="2500900"/>
              <a:chExt cx="173600" cy="187925"/>
            </a:xfrm>
          </p:grpSpPr>
          <p:sp>
            <p:nvSpPr>
              <p:cNvPr id="1818" name="Google Shape;1818;p6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19" name="Google Shape;1819;p6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4" name="Google Shape;1824;p65"/>
            <p:cNvGrpSpPr/>
            <p:nvPr/>
          </p:nvGrpSpPr>
          <p:grpSpPr>
            <a:xfrm>
              <a:off x="3775674" y="2798496"/>
              <a:ext cx="40545" cy="23564"/>
              <a:chOff x="3750475" y="2481850"/>
              <a:chExt cx="85125" cy="51800"/>
            </a:xfrm>
          </p:grpSpPr>
          <p:sp>
            <p:nvSpPr>
              <p:cNvPr id="1825" name="Google Shape;1825;p6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27" name="Google Shape;1827;p65"/>
            <p:cNvGrpSpPr/>
            <p:nvPr/>
          </p:nvGrpSpPr>
          <p:grpSpPr>
            <a:xfrm>
              <a:off x="3716946" y="2776024"/>
              <a:ext cx="81971" cy="76912"/>
              <a:chOff x="3627175" y="2432450"/>
              <a:chExt cx="172100" cy="169075"/>
            </a:xfrm>
          </p:grpSpPr>
          <p:sp>
            <p:nvSpPr>
              <p:cNvPr id="1828" name="Google Shape;1828;p6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30" name="Google Shape;1830;p6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31" name="Google Shape;1831;p65"/>
            <p:cNvGrpSpPr/>
            <p:nvPr/>
          </p:nvGrpSpPr>
          <p:grpSpPr>
            <a:xfrm>
              <a:off x="3685682" y="2845624"/>
              <a:ext cx="29311" cy="45055"/>
              <a:chOff x="3561536" y="2585450"/>
              <a:chExt cx="61539" cy="99045"/>
            </a:xfrm>
          </p:grpSpPr>
          <p:sp>
            <p:nvSpPr>
              <p:cNvPr id="1832" name="Google Shape;1832;p6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34" name="Google Shape;1834;p65"/>
            <p:cNvGrpSpPr/>
            <p:nvPr/>
          </p:nvGrpSpPr>
          <p:grpSpPr>
            <a:xfrm>
              <a:off x="3849905" y="2572252"/>
              <a:ext cx="74339" cy="119559"/>
              <a:chOff x="3906325" y="1984500"/>
              <a:chExt cx="156075" cy="262825"/>
            </a:xfrm>
          </p:grpSpPr>
          <p:sp>
            <p:nvSpPr>
              <p:cNvPr id="1835" name="Google Shape;1835;p6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36" name="Google Shape;1836;p6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7" name="Google Shape;1837;p65"/>
            <p:cNvGrpSpPr/>
            <p:nvPr/>
          </p:nvGrpSpPr>
          <p:grpSpPr>
            <a:xfrm>
              <a:off x="2654821" y="2414345"/>
              <a:ext cx="667570" cy="558731"/>
              <a:chOff x="1397225" y="1637375"/>
              <a:chExt cx="1401575" cy="1228250"/>
            </a:xfrm>
          </p:grpSpPr>
          <p:sp>
            <p:nvSpPr>
              <p:cNvPr id="1838" name="Google Shape;1838;p6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39" name="Google Shape;1839;p65"/>
              <p:cNvGrpSpPr/>
              <p:nvPr/>
            </p:nvGrpSpPr>
            <p:grpSpPr>
              <a:xfrm>
                <a:off x="1397225" y="1637375"/>
                <a:ext cx="1398775" cy="1228250"/>
                <a:chOff x="1397225" y="1637375"/>
                <a:chExt cx="1398775" cy="1228250"/>
              </a:xfrm>
            </p:grpSpPr>
            <p:sp>
              <p:nvSpPr>
                <p:cNvPr id="1840" name="Google Shape;1840;p6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42" name="Google Shape;1842;p65"/>
            <p:cNvGrpSpPr/>
            <p:nvPr/>
          </p:nvGrpSpPr>
          <p:grpSpPr>
            <a:xfrm>
              <a:off x="3230417" y="3103734"/>
              <a:ext cx="282982" cy="280332"/>
              <a:chOff x="2605700" y="3152850"/>
              <a:chExt cx="594125" cy="616250"/>
            </a:xfrm>
          </p:grpSpPr>
          <p:sp>
            <p:nvSpPr>
              <p:cNvPr id="1843" name="Google Shape;1843;p6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44" name="Google Shape;1844;p6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845" name="Google Shape;1845;p65"/>
            <p:cNvGrpSpPr/>
            <p:nvPr/>
          </p:nvGrpSpPr>
          <p:grpSpPr>
            <a:xfrm>
              <a:off x="3265985" y="3226989"/>
              <a:ext cx="87151" cy="346202"/>
              <a:chOff x="2680375" y="3423800"/>
              <a:chExt cx="182975" cy="761050"/>
            </a:xfrm>
          </p:grpSpPr>
          <p:sp>
            <p:nvSpPr>
              <p:cNvPr id="1846" name="Google Shape;1846;p6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47" name="Google Shape;1847;p6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8" name="Google Shape;1848;p65"/>
            <p:cNvGrpSpPr/>
            <p:nvPr/>
          </p:nvGrpSpPr>
          <p:grpSpPr>
            <a:xfrm>
              <a:off x="3855466" y="3289811"/>
              <a:ext cx="112514" cy="94210"/>
              <a:chOff x="3918000" y="3561900"/>
              <a:chExt cx="236225" cy="207100"/>
            </a:xfrm>
          </p:grpSpPr>
          <p:sp>
            <p:nvSpPr>
              <p:cNvPr id="1849" name="Google Shape;1849;p6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50" name="Google Shape;1850;p6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1" name="Google Shape;1851;p6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854" name="Google Shape;1854;p65"/>
            <p:cNvGrpSpPr/>
            <p:nvPr/>
          </p:nvGrpSpPr>
          <p:grpSpPr>
            <a:xfrm>
              <a:off x="2905224" y="2311071"/>
              <a:ext cx="596721" cy="528992"/>
              <a:chOff x="1922950" y="1410350"/>
              <a:chExt cx="1252825" cy="1162875"/>
            </a:xfrm>
          </p:grpSpPr>
          <p:sp>
            <p:nvSpPr>
              <p:cNvPr id="1855" name="Google Shape;1855;p6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871" name="Google Shape;1871;p6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91" name="Google Shape;1891;p6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92" name="Google Shape;1892;p6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3" name="Google Shape;1893;p65"/>
            <p:cNvGrpSpPr/>
            <p:nvPr/>
          </p:nvGrpSpPr>
          <p:grpSpPr>
            <a:xfrm>
              <a:off x="3280929" y="3294542"/>
              <a:ext cx="109894" cy="272224"/>
              <a:chOff x="2711750" y="3572300"/>
              <a:chExt cx="230725" cy="598425"/>
            </a:xfrm>
          </p:grpSpPr>
          <p:sp>
            <p:nvSpPr>
              <p:cNvPr id="1894" name="Google Shape;1894;p6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6" name="Google Shape;1896;p6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7" name="Google Shape;1897;p65"/>
            <p:cNvGrpSpPr/>
            <p:nvPr/>
          </p:nvGrpSpPr>
          <p:grpSpPr>
            <a:xfrm>
              <a:off x="3790439" y="2408636"/>
              <a:ext cx="73017" cy="75684"/>
              <a:chOff x="3781475" y="1624825"/>
              <a:chExt cx="153300" cy="166375"/>
            </a:xfrm>
          </p:grpSpPr>
          <p:sp>
            <p:nvSpPr>
              <p:cNvPr id="1898" name="Google Shape;1898;p6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2" name="Google Shape;1902;p6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9" name="Google Shape;1909;p65"/>
            <p:cNvGrpSpPr/>
            <p:nvPr/>
          </p:nvGrpSpPr>
          <p:grpSpPr>
            <a:xfrm>
              <a:off x="4403342" y="3107749"/>
              <a:ext cx="316680" cy="101374"/>
              <a:chOff x="5068275" y="3161675"/>
              <a:chExt cx="664875" cy="222850"/>
            </a:xfrm>
          </p:grpSpPr>
          <p:sp>
            <p:nvSpPr>
              <p:cNvPr id="1910" name="Google Shape;1910;p6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4" name="Google Shape;1914;p6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3" name="Google Shape;1943;p65"/>
            <p:cNvGrpSpPr/>
            <p:nvPr/>
          </p:nvGrpSpPr>
          <p:grpSpPr>
            <a:xfrm>
              <a:off x="3697513" y="2707266"/>
              <a:ext cx="59549" cy="79733"/>
              <a:chOff x="3586375" y="2281300"/>
              <a:chExt cx="125025" cy="175275"/>
            </a:xfrm>
          </p:grpSpPr>
          <p:sp>
            <p:nvSpPr>
              <p:cNvPr id="1944" name="Google Shape;1944;p6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6" name="Google Shape;1946;p6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7" name="Google Shape;1947;p65"/>
            <p:cNvGrpSpPr/>
            <p:nvPr/>
          </p:nvGrpSpPr>
          <p:grpSpPr>
            <a:xfrm>
              <a:off x="4513224" y="3221724"/>
              <a:ext cx="274563" cy="280321"/>
              <a:chOff x="5298975" y="3412225"/>
              <a:chExt cx="576450" cy="616225"/>
            </a:xfrm>
          </p:grpSpPr>
          <p:sp>
            <p:nvSpPr>
              <p:cNvPr id="1948" name="Google Shape;1948;p6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49" name="Google Shape;1949;p6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0" name="Google Shape;1950;p65"/>
            <p:cNvGrpSpPr/>
            <p:nvPr/>
          </p:nvGrpSpPr>
          <p:grpSpPr>
            <a:xfrm>
              <a:off x="4824403" y="3421846"/>
              <a:ext cx="110132" cy="130647"/>
              <a:chOff x="5952300" y="3852150"/>
              <a:chExt cx="231225" cy="287200"/>
            </a:xfrm>
          </p:grpSpPr>
          <p:sp>
            <p:nvSpPr>
              <p:cNvPr id="1951" name="Google Shape;1951;p6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3" name="Google Shape;1953;p6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5"/>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5"/>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1" name="Google Shape;1961;p65"/>
            <p:cNvGrpSpPr/>
            <p:nvPr/>
          </p:nvGrpSpPr>
          <p:grpSpPr>
            <a:xfrm>
              <a:off x="4295710" y="3079670"/>
              <a:ext cx="14968" cy="27135"/>
              <a:chOff x="4842300" y="3099950"/>
              <a:chExt cx="31425" cy="59650"/>
            </a:xfrm>
          </p:grpSpPr>
          <p:sp>
            <p:nvSpPr>
              <p:cNvPr id="1962" name="Google Shape;1962;p6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6" name="Google Shape;1966;p6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4" name="Google Shape;1974;p65"/>
            <p:cNvGrpSpPr/>
            <p:nvPr/>
          </p:nvGrpSpPr>
          <p:grpSpPr>
            <a:xfrm>
              <a:off x="3831056" y="2816010"/>
              <a:ext cx="37378" cy="27612"/>
              <a:chOff x="3866750" y="2520350"/>
              <a:chExt cx="78475" cy="60700"/>
            </a:xfrm>
          </p:grpSpPr>
          <p:sp>
            <p:nvSpPr>
              <p:cNvPr id="1975" name="Google Shape;1975;p6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9" name="Google Shape;1979;p6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96" name="Google Shape;1996;p6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08" name="Google Shape;2008;p6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1" name="Google Shape;2021;p65"/>
            <p:cNvGrpSpPr/>
            <p:nvPr/>
          </p:nvGrpSpPr>
          <p:grpSpPr>
            <a:xfrm>
              <a:off x="3632736" y="3051591"/>
              <a:ext cx="63288" cy="45217"/>
              <a:chOff x="3450375" y="3038225"/>
              <a:chExt cx="132875" cy="99400"/>
            </a:xfrm>
          </p:grpSpPr>
          <p:sp>
            <p:nvSpPr>
              <p:cNvPr id="2022" name="Google Shape;2022;p6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4" name="Google Shape;2024;p6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33" name="Google Shape;2033;p6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43" name="Google Shape;2043;p6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49" name="Google Shape;2049;p6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5"/>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9" name="Google Shape;2059;p65"/>
          <p:cNvGrpSpPr/>
          <p:nvPr/>
        </p:nvGrpSpPr>
        <p:grpSpPr>
          <a:xfrm>
            <a:off x="3554131" y="1233340"/>
            <a:ext cx="2078182" cy="1366558"/>
            <a:chOff x="235800" y="830650"/>
            <a:chExt cx="6978450" cy="4588844"/>
          </a:xfrm>
        </p:grpSpPr>
        <p:sp>
          <p:nvSpPr>
            <p:cNvPr id="2060" name="Google Shape;2060;p65"/>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5"/>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5"/>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5"/>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5"/>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5"/>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6" name="Google Shape;2066;p65"/>
          <p:cNvGrpSpPr/>
          <p:nvPr/>
        </p:nvGrpSpPr>
        <p:grpSpPr>
          <a:xfrm>
            <a:off x="742628" y="3064442"/>
            <a:ext cx="2622876" cy="1333540"/>
            <a:chOff x="238125" y="1038125"/>
            <a:chExt cx="7146800" cy="3633625"/>
          </a:xfrm>
        </p:grpSpPr>
        <p:sp>
          <p:nvSpPr>
            <p:cNvPr id="2067" name="Google Shape;2067;p6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9" name="Google Shape;3639;p65"/>
          <p:cNvGrpSpPr/>
          <p:nvPr/>
        </p:nvGrpSpPr>
        <p:grpSpPr>
          <a:xfrm>
            <a:off x="5857556" y="1206552"/>
            <a:ext cx="2590840" cy="1380235"/>
            <a:chOff x="233350" y="949250"/>
            <a:chExt cx="7137300" cy="3802300"/>
          </a:xfrm>
        </p:grpSpPr>
        <p:sp>
          <p:nvSpPr>
            <p:cNvPr id="3640" name="Google Shape;3640;p6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1" name="Google Shape;3691;p65"/>
          <p:cNvGrpSpPr/>
          <p:nvPr/>
        </p:nvGrpSpPr>
        <p:grpSpPr>
          <a:xfrm>
            <a:off x="7671985" y="3251325"/>
            <a:ext cx="104231" cy="320340"/>
            <a:chOff x="7564426" y="3224343"/>
            <a:chExt cx="119985" cy="368801"/>
          </a:xfrm>
        </p:grpSpPr>
        <p:sp>
          <p:nvSpPr>
            <p:cNvPr id="3692" name="Google Shape;3692;p65"/>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5"/>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65"/>
          <p:cNvGrpSpPr/>
          <p:nvPr/>
        </p:nvGrpSpPr>
        <p:grpSpPr>
          <a:xfrm>
            <a:off x="7371473" y="3245427"/>
            <a:ext cx="189489" cy="332132"/>
            <a:chOff x="8370831" y="3202002"/>
            <a:chExt cx="218129" cy="382376"/>
          </a:xfrm>
        </p:grpSpPr>
        <p:sp>
          <p:nvSpPr>
            <p:cNvPr id="3695" name="Google Shape;3695;p65"/>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5"/>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7" name="Google Shape;3697;p65"/>
          <p:cNvGrpSpPr/>
          <p:nvPr/>
        </p:nvGrpSpPr>
        <p:grpSpPr>
          <a:xfrm>
            <a:off x="8094863" y="3656559"/>
            <a:ext cx="309429" cy="267000"/>
            <a:chOff x="6742064" y="3750480"/>
            <a:chExt cx="399315" cy="344560"/>
          </a:xfrm>
        </p:grpSpPr>
        <p:sp>
          <p:nvSpPr>
            <p:cNvPr id="3698" name="Google Shape;3698;p65"/>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5"/>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0" name="Google Shape;3700;p65"/>
          <p:cNvGrpSpPr/>
          <p:nvPr/>
        </p:nvGrpSpPr>
        <p:grpSpPr>
          <a:xfrm>
            <a:off x="7633882" y="4007606"/>
            <a:ext cx="180437" cy="281608"/>
            <a:chOff x="7248525" y="3739696"/>
            <a:chExt cx="230531" cy="359790"/>
          </a:xfrm>
        </p:grpSpPr>
        <p:sp>
          <p:nvSpPr>
            <p:cNvPr id="3701" name="Google Shape;3701;p65"/>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5"/>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3" name="Google Shape;3703;p65"/>
          <p:cNvGrpSpPr/>
          <p:nvPr/>
        </p:nvGrpSpPr>
        <p:grpSpPr>
          <a:xfrm>
            <a:off x="7879801" y="3650830"/>
            <a:ext cx="162896" cy="278710"/>
            <a:chOff x="7601242" y="3729267"/>
            <a:chExt cx="222566" cy="380803"/>
          </a:xfrm>
        </p:grpSpPr>
        <p:sp>
          <p:nvSpPr>
            <p:cNvPr id="3704" name="Google Shape;3704;p6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6" name="Google Shape;3706;p65"/>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7" name="Google Shape;3707;p65"/>
          <p:cNvGrpSpPr/>
          <p:nvPr/>
        </p:nvGrpSpPr>
        <p:grpSpPr>
          <a:xfrm>
            <a:off x="7369446" y="3651971"/>
            <a:ext cx="193543" cy="275990"/>
            <a:chOff x="8304647" y="3738687"/>
            <a:chExt cx="225076" cy="320956"/>
          </a:xfrm>
        </p:grpSpPr>
        <p:sp>
          <p:nvSpPr>
            <p:cNvPr id="3708" name="Google Shape;3708;p65"/>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5"/>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5"/>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1" name="Google Shape;3711;p65"/>
          <p:cNvGrpSpPr/>
          <p:nvPr/>
        </p:nvGrpSpPr>
        <p:grpSpPr>
          <a:xfrm>
            <a:off x="7641939" y="3651971"/>
            <a:ext cx="178492" cy="275990"/>
            <a:chOff x="8615101" y="3738687"/>
            <a:chExt cx="207573" cy="320956"/>
          </a:xfrm>
        </p:grpSpPr>
        <p:sp>
          <p:nvSpPr>
            <p:cNvPr id="3712" name="Google Shape;3712;p65"/>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5"/>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5"/>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5" name="Google Shape;3715;p65"/>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6" name="Google Shape;3716;p65"/>
          <p:cNvGrpSpPr/>
          <p:nvPr/>
        </p:nvGrpSpPr>
        <p:grpSpPr>
          <a:xfrm>
            <a:off x="6036644" y="3773459"/>
            <a:ext cx="557670" cy="511283"/>
            <a:chOff x="6015419" y="3716859"/>
            <a:chExt cx="557671" cy="511283"/>
          </a:xfrm>
        </p:grpSpPr>
        <p:sp>
          <p:nvSpPr>
            <p:cNvPr id="3717" name="Google Shape;3717;p6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8" name="Google Shape;3718;p65"/>
            <p:cNvGrpSpPr/>
            <p:nvPr/>
          </p:nvGrpSpPr>
          <p:grpSpPr>
            <a:xfrm>
              <a:off x="6036094" y="3716980"/>
              <a:ext cx="529860" cy="510468"/>
              <a:chOff x="6036094" y="3716980"/>
              <a:chExt cx="529860" cy="510468"/>
            </a:xfrm>
          </p:grpSpPr>
          <p:sp>
            <p:nvSpPr>
              <p:cNvPr id="3719" name="Google Shape;3719;p6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9" name="Google Shape;3729;p65"/>
          <p:cNvGrpSpPr/>
          <p:nvPr/>
        </p:nvGrpSpPr>
        <p:grpSpPr>
          <a:xfrm>
            <a:off x="6665529" y="3130228"/>
            <a:ext cx="576302" cy="511871"/>
            <a:chOff x="6644304" y="3073628"/>
            <a:chExt cx="576302" cy="511871"/>
          </a:xfrm>
        </p:grpSpPr>
        <p:sp>
          <p:nvSpPr>
            <p:cNvPr id="3730" name="Google Shape;3730;p6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1" name="Google Shape;3731;p65"/>
            <p:cNvGrpSpPr/>
            <p:nvPr/>
          </p:nvGrpSpPr>
          <p:grpSpPr>
            <a:xfrm>
              <a:off x="6712169" y="3085440"/>
              <a:ext cx="481622" cy="494913"/>
              <a:chOff x="6712169" y="3085440"/>
              <a:chExt cx="481622" cy="494913"/>
            </a:xfrm>
          </p:grpSpPr>
          <p:sp>
            <p:nvSpPr>
              <p:cNvPr id="3732" name="Google Shape;3732;p6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7" name="Google Shape;3737;p6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0" name="Google Shape;3740;p65"/>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1" name="Google Shape;3741;p65"/>
          <p:cNvGrpSpPr/>
          <p:nvPr/>
        </p:nvGrpSpPr>
        <p:grpSpPr>
          <a:xfrm>
            <a:off x="6673379" y="3773223"/>
            <a:ext cx="560631" cy="511352"/>
            <a:chOff x="6652154" y="3716623"/>
            <a:chExt cx="560631" cy="511352"/>
          </a:xfrm>
        </p:grpSpPr>
        <p:sp>
          <p:nvSpPr>
            <p:cNvPr id="3742" name="Google Shape;3742;p65"/>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3" name="Google Shape;3743;p65"/>
            <p:cNvGrpSpPr/>
            <p:nvPr/>
          </p:nvGrpSpPr>
          <p:grpSpPr>
            <a:xfrm>
              <a:off x="6669657" y="3716715"/>
              <a:ext cx="466779" cy="464290"/>
              <a:chOff x="6669657" y="3716715"/>
              <a:chExt cx="466779" cy="464290"/>
            </a:xfrm>
          </p:grpSpPr>
          <p:sp>
            <p:nvSpPr>
              <p:cNvPr id="3744" name="Google Shape;3744;p65"/>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5"/>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5"/>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5"/>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5"/>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5"/>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5"/>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5"/>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5"/>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5"/>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5"/>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5"/>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5"/>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7" name="Google Shape;3757;p65"/>
          <p:cNvGrpSpPr/>
          <p:nvPr/>
        </p:nvGrpSpPr>
        <p:grpSpPr>
          <a:xfrm>
            <a:off x="7867470" y="4054631"/>
            <a:ext cx="187557" cy="187557"/>
            <a:chOff x="8565775" y="671075"/>
            <a:chExt cx="441000" cy="441000"/>
          </a:xfrm>
        </p:grpSpPr>
        <p:sp>
          <p:nvSpPr>
            <p:cNvPr id="3758" name="Google Shape;3758;p6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5"/>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0" name="Google Shape;3760;p65"/>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5"/>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2" name="Google Shape;3762;p65"/>
          <p:cNvGrpSpPr/>
          <p:nvPr/>
        </p:nvGrpSpPr>
        <p:grpSpPr>
          <a:xfrm>
            <a:off x="6021325" y="3132850"/>
            <a:ext cx="587871" cy="512373"/>
            <a:chOff x="6000100" y="3076250"/>
            <a:chExt cx="587871" cy="512373"/>
          </a:xfrm>
        </p:grpSpPr>
        <p:sp>
          <p:nvSpPr>
            <p:cNvPr id="3763" name="Google Shape;3763;p65"/>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4" name="Google Shape;3764;p65"/>
            <p:cNvGrpSpPr/>
            <p:nvPr/>
          </p:nvGrpSpPr>
          <p:grpSpPr>
            <a:xfrm>
              <a:off x="6031360" y="3076713"/>
              <a:ext cx="539107" cy="480965"/>
              <a:chOff x="6031360" y="3076713"/>
              <a:chExt cx="539107" cy="480965"/>
            </a:xfrm>
          </p:grpSpPr>
          <p:sp>
            <p:nvSpPr>
              <p:cNvPr id="3765" name="Google Shape;3765;p65"/>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5"/>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5"/>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5"/>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5"/>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5"/>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5"/>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2" name="Google Shape;3772;p65"/>
          <p:cNvGrpSpPr/>
          <p:nvPr/>
        </p:nvGrpSpPr>
        <p:grpSpPr>
          <a:xfrm>
            <a:off x="3597785" y="3065882"/>
            <a:ext cx="2241344" cy="1330656"/>
            <a:chOff x="3597785" y="3065882"/>
            <a:chExt cx="2241344" cy="1330656"/>
          </a:xfrm>
        </p:grpSpPr>
        <p:grpSp>
          <p:nvGrpSpPr>
            <p:cNvPr id="3773" name="Google Shape;3773;p65"/>
            <p:cNvGrpSpPr/>
            <p:nvPr/>
          </p:nvGrpSpPr>
          <p:grpSpPr>
            <a:xfrm>
              <a:off x="5296908" y="3937355"/>
              <a:ext cx="143198" cy="32380"/>
              <a:chOff x="5296908" y="3937355"/>
              <a:chExt cx="143198" cy="32380"/>
            </a:xfrm>
          </p:grpSpPr>
          <p:sp>
            <p:nvSpPr>
              <p:cNvPr id="3774" name="Google Shape;3774;p65"/>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5" name="Google Shape;3775;p65"/>
              <p:cNvGrpSpPr/>
              <p:nvPr/>
            </p:nvGrpSpPr>
            <p:grpSpPr>
              <a:xfrm>
                <a:off x="5402331" y="3937355"/>
                <a:ext cx="37776" cy="32380"/>
                <a:chOff x="5402331" y="3937355"/>
                <a:chExt cx="37776" cy="32380"/>
              </a:xfrm>
            </p:grpSpPr>
            <p:sp>
              <p:nvSpPr>
                <p:cNvPr id="3776" name="Google Shape;3776;p65"/>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5"/>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8" name="Google Shape;3778;p65"/>
              <p:cNvGrpSpPr/>
              <p:nvPr/>
            </p:nvGrpSpPr>
            <p:grpSpPr>
              <a:xfrm>
                <a:off x="5296908" y="3937355"/>
                <a:ext cx="37783" cy="32380"/>
                <a:chOff x="5296908" y="3937355"/>
                <a:chExt cx="37783" cy="32380"/>
              </a:xfrm>
            </p:grpSpPr>
            <p:sp>
              <p:nvSpPr>
                <p:cNvPr id="3779" name="Google Shape;3779;p65"/>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5"/>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1" name="Google Shape;3781;p65"/>
            <p:cNvGrpSpPr/>
            <p:nvPr/>
          </p:nvGrpSpPr>
          <p:grpSpPr>
            <a:xfrm>
              <a:off x="4724163" y="3119631"/>
              <a:ext cx="120838" cy="84218"/>
              <a:chOff x="4724163" y="3119631"/>
              <a:chExt cx="120838" cy="84218"/>
            </a:xfrm>
          </p:grpSpPr>
          <p:grpSp>
            <p:nvGrpSpPr>
              <p:cNvPr id="3782" name="Google Shape;3782;p65"/>
              <p:cNvGrpSpPr/>
              <p:nvPr/>
            </p:nvGrpSpPr>
            <p:grpSpPr>
              <a:xfrm>
                <a:off x="4746712" y="3132773"/>
                <a:ext cx="86869" cy="56424"/>
                <a:chOff x="4746712" y="3132773"/>
                <a:chExt cx="86869" cy="56424"/>
              </a:xfrm>
            </p:grpSpPr>
            <p:sp>
              <p:nvSpPr>
                <p:cNvPr id="3783" name="Google Shape;3783;p65"/>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5"/>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65"/>
              <p:cNvGrpSpPr/>
              <p:nvPr/>
            </p:nvGrpSpPr>
            <p:grpSpPr>
              <a:xfrm>
                <a:off x="4773634" y="3143336"/>
                <a:ext cx="37776" cy="32451"/>
                <a:chOff x="4773634" y="3143336"/>
                <a:chExt cx="37776" cy="32451"/>
              </a:xfrm>
            </p:grpSpPr>
            <p:sp>
              <p:nvSpPr>
                <p:cNvPr id="3786" name="Google Shape;3786;p65"/>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5"/>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65"/>
              <p:cNvGrpSpPr/>
              <p:nvPr/>
            </p:nvGrpSpPr>
            <p:grpSpPr>
              <a:xfrm>
                <a:off x="4724163" y="3131248"/>
                <a:ext cx="37776" cy="32459"/>
                <a:chOff x="4724163" y="3131248"/>
                <a:chExt cx="37776" cy="32459"/>
              </a:xfrm>
            </p:grpSpPr>
            <p:sp>
              <p:nvSpPr>
                <p:cNvPr id="3789" name="Google Shape;3789;p65"/>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5"/>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65"/>
              <p:cNvGrpSpPr/>
              <p:nvPr/>
            </p:nvGrpSpPr>
            <p:grpSpPr>
              <a:xfrm>
                <a:off x="4755081" y="3176054"/>
                <a:ext cx="32357" cy="27795"/>
                <a:chOff x="4755081" y="3176054"/>
                <a:chExt cx="32357" cy="27795"/>
              </a:xfrm>
            </p:grpSpPr>
            <p:sp>
              <p:nvSpPr>
                <p:cNvPr id="3792" name="Google Shape;3792;p65"/>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5"/>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65"/>
              <p:cNvGrpSpPr/>
              <p:nvPr/>
            </p:nvGrpSpPr>
            <p:grpSpPr>
              <a:xfrm>
                <a:off x="4812550" y="3119631"/>
                <a:ext cx="32451" cy="27803"/>
                <a:chOff x="4812550" y="3119631"/>
                <a:chExt cx="32451" cy="27803"/>
              </a:xfrm>
            </p:grpSpPr>
            <p:sp>
              <p:nvSpPr>
                <p:cNvPr id="3795" name="Google Shape;3795;p65"/>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5"/>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7" name="Google Shape;3797;p65"/>
            <p:cNvGrpSpPr/>
            <p:nvPr/>
          </p:nvGrpSpPr>
          <p:grpSpPr>
            <a:xfrm>
              <a:off x="5382826" y="4027197"/>
              <a:ext cx="268967" cy="250422"/>
              <a:chOff x="5382826" y="4027197"/>
              <a:chExt cx="268967" cy="250422"/>
            </a:xfrm>
          </p:grpSpPr>
          <p:grpSp>
            <p:nvGrpSpPr>
              <p:cNvPr id="3798" name="Google Shape;3798;p65"/>
              <p:cNvGrpSpPr/>
              <p:nvPr/>
            </p:nvGrpSpPr>
            <p:grpSpPr>
              <a:xfrm>
                <a:off x="5405280" y="4042510"/>
                <a:ext cx="237570" cy="218647"/>
                <a:chOff x="5405280" y="4042510"/>
                <a:chExt cx="237570" cy="218647"/>
              </a:xfrm>
            </p:grpSpPr>
            <p:sp>
              <p:nvSpPr>
                <p:cNvPr id="3799" name="Google Shape;3799;p65"/>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5"/>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5"/>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5"/>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5"/>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5"/>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65"/>
              <p:cNvGrpSpPr/>
              <p:nvPr/>
            </p:nvGrpSpPr>
            <p:grpSpPr>
              <a:xfrm>
                <a:off x="5382826" y="4125549"/>
                <a:ext cx="37776" cy="32380"/>
                <a:chOff x="5382826" y="4125549"/>
                <a:chExt cx="37776" cy="32380"/>
              </a:xfrm>
            </p:grpSpPr>
            <p:sp>
              <p:nvSpPr>
                <p:cNvPr id="3806" name="Google Shape;3806;p65"/>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5"/>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65"/>
              <p:cNvGrpSpPr/>
              <p:nvPr/>
            </p:nvGrpSpPr>
            <p:grpSpPr>
              <a:xfrm>
                <a:off x="5475680" y="4195587"/>
                <a:ext cx="37783" cy="32364"/>
                <a:chOff x="5475680" y="4195587"/>
                <a:chExt cx="37783" cy="32364"/>
              </a:xfrm>
            </p:grpSpPr>
            <p:sp>
              <p:nvSpPr>
                <p:cNvPr id="3809" name="Google Shape;3809;p65"/>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5"/>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65"/>
              <p:cNvGrpSpPr/>
              <p:nvPr/>
            </p:nvGrpSpPr>
            <p:grpSpPr>
              <a:xfrm>
                <a:off x="5532575" y="4027197"/>
                <a:ext cx="33308" cy="32262"/>
                <a:chOff x="5532575" y="4027197"/>
                <a:chExt cx="33308" cy="32262"/>
              </a:xfrm>
            </p:grpSpPr>
            <p:sp>
              <p:nvSpPr>
                <p:cNvPr id="3812" name="Google Shape;3812;p65"/>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5"/>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65"/>
              <p:cNvGrpSpPr/>
              <p:nvPr/>
            </p:nvGrpSpPr>
            <p:grpSpPr>
              <a:xfrm>
                <a:off x="5590706" y="4245348"/>
                <a:ext cx="33497" cy="32270"/>
                <a:chOff x="5590706" y="4245348"/>
                <a:chExt cx="33497" cy="32270"/>
              </a:xfrm>
            </p:grpSpPr>
            <p:sp>
              <p:nvSpPr>
                <p:cNvPr id="3815" name="Google Shape;3815;p65"/>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5"/>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65"/>
              <p:cNvGrpSpPr/>
              <p:nvPr/>
            </p:nvGrpSpPr>
            <p:grpSpPr>
              <a:xfrm>
                <a:off x="5618681" y="4109677"/>
                <a:ext cx="33112" cy="32357"/>
                <a:chOff x="5618681" y="4109677"/>
                <a:chExt cx="33112" cy="32357"/>
              </a:xfrm>
            </p:grpSpPr>
            <p:sp>
              <p:nvSpPr>
                <p:cNvPr id="3818" name="Google Shape;3818;p65"/>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5"/>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65"/>
              <p:cNvGrpSpPr/>
              <p:nvPr/>
            </p:nvGrpSpPr>
            <p:grpSpPr>
              <a:xfrm>
                <a:off x="5479298" y="4128262"/>
                <a:ext cx="31405" cy="26906"/>
                <a:chOff x="5479298" y="4128262"/>
                <a:chExt cx="31405" cy="26906"/>
              </a:xfrm>
            </p:grpSpPr>
            <p:sp>
              <p:nvSpPr>
                <p:cNvPr id="3821" name="Google Shape;3821;p65"/>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5"/>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65"/>
              <p:cNvGrpSpPr/>
              <p:nvPr/>
            </p:nvGrpSpPr>
            <p:grpSpPr>
              <a:xfrm>
                <a:off x="5582903" y="4180116"/>
                <a:ext cx="31499" cy="26898"/>
                <a:chOff x="5582903" y="4180116"/>
                <a:chExt cx="31499" cy="26898"/>
              </a:xfrm>
            </p:grpSpPr>
            <p:sp>
              <p:nvSpPr>
                <p:cNvPr id="3824" name="Google Shape;3824;p65"/>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5"/>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6" name="Google Shape;3826;p65"/>
            <p:cNvGrpSpPr/>
            <p:nvPr/>
          </p:nvGrpSpPr>
          <p:grpSpPr>
            <a:xfrm>
              <a:off x="3977681" y="3230323"/>
              <a:ext cx="94584" cy="84085"/>
              <a:chOff x="3977681" y="3230323"/>
              <a:chExt cx="94584" cy="84085"/>
            </a:xfrm>
          </p:grpSpPr>
          <p:grpSp>
            <p:nvGrpSpPr>
              <p:cNvPr id="3827" name="Google Shape;3827;p65"/>
              <p:cNvGrpSpPr/>
              <p:nvPr/>
            </p:nvGrpSpPr>
            <p:grpSpPr>
              <a:xfrm>
                <a:off x="4000135" y="3243041"/>
                <a:ext cx="59570" cy="57186"/>
                <a:chOff x="4000135" y="3243041"/>
                <a:chExt cx="59570" cy="57186"/>
              </a:xfrm>
            </p:grpSpPr>
            <p:sp>
              <p:nvSpPr>
                <p:cNvPr id="3828" name="Google Shape;3828;p65"/>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5"/>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5"/>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65"/>
              <p:cNvGrpSpPr/>
              <p:nvPr/>
            </p:nvGrpSpPr>
            <p:grpSpPr>
              <a:xfrm>
                <a:off x="3977681" y="3245872"/>
                <a:ext cx="37783" cy="32380"/>
                <a:chOff x="3977681" y="3245872"/>
                <a:chExt cx="37783" cy="32380"/>
              </a:xfrm>
            </p:grpSpPr>
            <p:sp>
              <p:nvSpPr>
                <p:cNvPr id="3832" name="Google Shape;3832;p65"/>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5"/>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65"/>
              <p:cNvGrpSpPr/>
              <p:nvPr/>
            </p:nvGrpSpPr>
            <p:grpSpPr>
              <a:xfrm>
                <a:off x="4040860" y="3262672"/>
                <a:ext cx="31405" cy="27001"/>
                <a:chOff x="4040860" y="3262672"/>
                <a:chExt cx="31405" cy="27001"/>
              </a:xfrm>
            </p:grpSpPr>
            <p:sp>
              <p:nvSpPr>
                <p:cNvPr id="3835" name="Google Shape;3835;p65"/>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5"/>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65"/>
              <p:cNvGrpSpPr/>
              <p:nvPr/>
            </p:nvGrpSpPr>
            <p:grpSpPr>
              <a:xfrm>
                <a:off x="4021072" y="3230323"/>
                <a:ext cx="31397" cy="26906"/>
                <a:chOff x="4021072" y="3230323"/>
                <a:chExt cx="31397" cy="26906"/>
              </a:xfrm>
            </p:grpSpPr>
            <p:sp>
              <p:nvSpPr>
                <p:cNvPr id="3838" name="Google Shape;3838;p65"/>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5"/>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65"/>
              <p:cNvGrpSpPr/>
              <p:nvPr/>
            </p:nvGrpSpPr>
            <p:grpSpPr>
              <a:xfrm>
                <a:off x="4001472" y="3287462"/>
                <a:ext cx="31499" cy="26945"/>
                <a:chOff x="4001472" y="3287462"/>
                <a:chExt cx="31499" cy="26945"/>
              </a:xfrm>
            </p:grpSpPr>
            <p:sp>
              <p:nvSpPr>
                <p:cNvPr id="3841" name="Google Shape;3841;p65"/>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5"/>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3" name="Google Shape;3843;p65"/>
            <p:cNvGrpSpPr/>
            <p:nvPr/>
          </p:nvGrpSpPr>
          <p:grpSpPr>
            <a:xfrm>
              <a:off x="4084715" y="3258865"/>
              <a:ext cx="184961" cy="137268"/>
              <a:chOff x="4084715" y="3258865"/>
              <a:chExt cx="184961" cy="137268"/>
            </a:xfrm>
          </p:grpSpPr>
          <p:grpSp>
            <p:nvGrpSpPr>
              <p:cNvPr id="3844" name="Google Shape;3844;p65"/>
              <p:cNvGrpSpPr/>
              <p:nvPr/>
            </p:nvGrpSpPr>
            <p:grpSpPr>
              <a:xfrm>
                <a:off x="4107453" y="3271583"/>
                <a:ext cx="153470" cy="110275"/>
                <a:chOff x="4107453" y="3271583"/>
                <a:chExt cx="153470" cy="110275"/>
              </a:xfrm>
            </p:grpSpPr>
            <p:sp>
              <p:nvSpPr>
                <p:cNvPr id="3845" name="Google Shape;3845;p65"/>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5"/>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5"/>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5"/>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65"/>
              <p:cNvGrpSpPr/>
              <p:nvPr/>
            </p:nvGrpSpPr>
            <p:grpSpPr>
              <a:xfrm>
                <a:off x="4136947" y="3258865"/>
                <a:ext cx="31499" cy="27001"/>
                <a:chOff x="4136947" y="3258865"/>
                <a:chExt cx="31499" cy="27001"/>
              </a:xfrm>
            </p:grpSpPr>
            <p:sp>
              <p:nvSpPr>
                <p:cNvPr id="3850" name="Google Shape;3850;p65"/>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5"/>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65"/>
              <p:cNvGrpSpPr/>
              <p:nvPr/>
            </p:nvGrpSpPr>
            <p:grpSpPr>
              <a:xfrm>
                <a:off x="4084715" y="3266478"/>
                <a:ext cx="31468" cy="26898"/>
                <a:chOff x="4084715" y="3266478"/>
                <a:chExt cx="31468" cy="26898"/>
              </a:xfrm>
            </p:grpSpPr>
            <p:sp>
              <p:nvSpPr>
                <p:cNvPr id="3853" name="Google Shape;3853;p65"/>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5"/>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65"/>
              <p:cNvGrpSpPr/>
              <p:nvPr/>
            </p:nvGrpSpPr>
            <p:grpSpPr>
              <a:xfrm>
                <a:off x="4159213" y="3279849"/>
                <a:ext cx="31405" cy="26945"/>
                <a:chOff x="4159213" y="3279849"/>
                <a:chExt cx="31405" cy="26945"/>
              </a:xfrm>
            </p:grpSpPr>
            <p:sp>
              <p:nvSpPr>
                <p:cNvPr id="3856" name="Google Shape;3856;p65"/>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5"/>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65"/>
              <p:cNvGrpSpPr/>
              <p:nvPr/>
            </p:nvGrpSpPr>
            <p:grpSpPr>
              <a:xfrm>
                <a:off x="4201550" y="3266502"/>
                <a:ext cx="31405" cy="26883"/>
                <a:chOff x="4201550" y="3266502"/>
                <a:chExt cx="31405" cy="26883"/>
              </a:xfrm>
            </p:grpSpPr>
            <p:sp>
              <p:nvSpPr>
                <p:cNvPr id="3859" name="Google Shape;3859;p65"/>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5"/>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1" name="Google Shape;3861;p65"/>
              <p:cNvGrpSpPr/>
              <p:nvPr/>
            </p:nvGrpSpPr>
            <p:grpSpPr>
              <a:xfrm>
                <a:off x="4201550" y="3338278"/>
                <a:ext cx="31405" cy="26930"/>
                <a:chOff x="4201550" y="3338278"/>
                <a:chExt cx="31405" cy="26930"/>
              </a:xfrm>
            </p:grpSpPr>
            <p:sp>
              <p:nvSpPr>
                <p:cNvPr id="3862" name="Google Shape;3862;p65"/>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5"/>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65"/>
              <p:cNvGrpSpPr/>
              <p:nvPr/>
            </p:nvGrpSpPr>
            <p:grpSpPr>
              <a:xfrm>
                <a:off x="4238272" y="3369132"/>
                <a:ext cx="31405" cy="27001"/>
                <a:chOff x="4238272" y="3369132"/>
                <a:chExt cx="31405" cy="27001"/>
              </a:xfrm>
            </p:grpSpPr>
            <p:sp>
              <p:nvSpPr>
                <p:cNvPr id="3865" name="Google Shape;3865;p65"/>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5"/>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7" name="Google Shape;3867;p65"/>
            <p:cNvGrpSpPr/>
            <p:nvPr/>
          </p:nvGrpSpPr>
          <p:grpSpPr>
            <a:xfrm>
              <a:off x="4068639" y="3200169"/>
              <a:ext cx="77643" cy="37272"/>
              <a:chOff x="4068639" y="3200169"/>
              <a:chExt cx="77643" cy="37272"/>
            </a:xfrm>
          </p:grpSpPr>
          <p:sp>
            <p:nvSpPr>
              <p:cNvPr id="3868" name="Google Shape;3868;p65"/>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9" name="Google Shape;3869;p65"/>
              <p:cNvGrpSpPr/>
              <p:nvPr/>
            </p:nvGrpSpPr>
            <p:grpSpPr>
              <a:xfrm>
                <a:off x="4114878" y="3200169"/>
                <a:ext cx="31405" cy="26993"/>
                <a:chOff x="4114878" y="3200169"/>
                <a:chExt cx="31405" cy="26993"/>
              </a:xfrm>
            </p:grpSpPr>
            <p:sp>
              <p:nvSpPr>
                <p:cNvPr id="3870" name="Google Shape;3870;p65"/>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5"/>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2" name="Google Shape;3872;p65"/>
              <p:cNvGrpSpPr/>
              <p:nvPr/>
            </p:nvGrpSpPr>
            <p:grpSpPr>
              <a:xfrm>
                <a:off x="4068639" y="3210535"/>
                <a:ext cx="31499" cy="26906"/>
                <a:chOff x="4068639" y="3210535"/>
                <a:chExt cx="31499" cy="26906"/>
              </a:xfrm>
            </p:grpSpPr>
            <p:sp>
              <p:nvSpPr>
                <p:cNvPr id="3873" name="Google Shape;3873;p65"/>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5"/>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5" name="Google Shape;3875;p65"/>
            <p:cNvGrpSpPr/>
            <p:nvPr/>
          </p:nvGrpSpPr>
          <p:grpSpPr>
            <a:xfrm>
              <a:off x="3869702" y="3066935"/>
              <a:ext cx="382664" cy="190294"/>
              <a:chOff x="3869702" y="3066935"/>
              <a:chExt cx="382664" cy="190294"/>
            </a:xfrm>
          </p:grpSpPr>
          <p:grpSp>
            <p:nvGrpSpPr>
              <p:cNvPr id="3876" name="Google Shape;3876;p65"/>
              <p:cNvGrpSpPr/>
              <p:nvPr/>
            </p:nvGrpSpPr>
            <p:grpSpPr>
              <a:xfrm>
                <a:off x="3888633" y="3082351"/>
                <a:ext cx="351172" cy="160698"/>
                <a:chOff x="3888633" y="3082351"/>
                <a:chExt cx="351172" cy="160698"/>
              </a:xfrm>
            </p:grpSpPr>
            <p:sp>
              <p:nvSpPr>
                <p:cNvPr id="3877" name="Google Shape;3877;p65"/>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5"/>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5"/>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5"/>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5"/>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5"/>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65"/>
              <p:cNvGrpSpPr/>
              <p:nvPr/>
            </p:nvGrpSpPr>
            <p:grpSpPr>
              <a:xfrm>
                <a:off x="4143703" y="3066935"/>
                <a:ext cx="37783" cy="32357"/>
                <a:chOff x="4143703" y="3066935"/>
                <a:chExt cx="37783" cy="32357"/>
              </a:xfrm>
            </p:grpSpPr>
            <p:sp>
              <p:nvSpPr>
                <p:cNvPr id="3884" name="Google Shape;3884;p65"/>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5"/>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65"/>
              <p:cNvGrpSpPr/>
              <p:nvPr/>
            </p:nvGrpSpPr>
            <p:grpSpPr>
              <a:xfrm>
                <a:off x="4044565" y="3103563"/>
                <a:ext cx="37783" cy="32451"/>
                <a:chOff x="4044565" y="3103563"/>
                <a:chExt cx="37783" cy="32451"/>
              </a:xfrm>
            </p:grpSpPr>
            <p:sp>
              <p:nvSpPr>
                <p:cNvPr id="3887" name="Google Shape;3887;p65"/>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5"/>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65"/>
              <p:cNvGrpSpPr/>
              <p:nvPr/>
            </p:nvGrpSpPr>
            <p:grpSpPr>
              <a:xfrm>
                <a:off x="4017454" y="3188237"/>
                <a:ext cx="37776" cy="32357"/>
                <a:chOff x="4017454" y="3188237"/>
                <a:chExt cx="37776" cy="32357"/>
              </a:xfrm>
            </p:grpSpPr>
            <p:sp>
              <p:nvSpPr>
                <p:cNvPr id="3890" name="Google Shape;3890;p65"/>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5"/>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65"/>
              <p:cNvGrpSpPr/>
              <p:nvPr/>
            </p:nvGrpSpPr>
            <p:grpSpPr>
              <a:xfrm>
                <a:off x="3921548" y="3157509"/>
                <a:ext cx="37783" cy="32357"/>
                <a:chOff x="3921548" y="3157509"/>
                <a:chExt cx="37783" cy="32357"/>
              </a:xfrm>
            </p:grpSpPr>
            <p:sp>
              <p:nvSpPr>
                <p:cNvPr id="3893" name="Google Shape;3893;p65"/>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5"/>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65"/>
              <p:cNvGrpSpPr/>
              <p:nvPr/>
            </p:nvGrpSpPr>
            <p:grpSpPr>
              <a:xfrm>
                <a:off x="3939056" y="3211620"/>
                <a:ext cx="37783" cy="32380"/>
                <a:chOff x="3939056" y="3211620"/>
                <a:chExt cx="37783" cy="32380"/>
              </a:xfrm>
            </p:grpSpPr>
            <p:sp>
              <p:nvSpPr>
                <p:cNvPr id="3896" name="Google Shape;3896;p65"/>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5"/>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65"/>
              <p:cNvGrpSpPr/>
              <p:nvPr/>
            </p:nvGrpSpPr>
            <p:grpSpPr>
              <a:xfrm>
                <a:off x="4176240" y="3136965"/>
                <a:ext cx="31405" cy="26930"/>
                <a:chOff x="4176240" y="3136965"/>
                <a:chExt cx="31405" cy="26930"/>
              </a:xfrm>
            </p:grpSpPr>
            <p:sp>
              <p:nvSpPr>
                <p:cNvPr id="3899" name="Google Shape;3899;p65"/>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5"/>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65"/>
              <p:cNvGrpSpPr/>
              <p:nvPr/>
            </p:nvGrpSpPr>
            <p:grpSpPr>
              <a:xfrm>
                <a:off x="4133148" y="3152593"/>
                <a:ext cx="31499" cy="27001"/>
                <a:chOff x="4133148" y="3152593"/>
                <a:chExt cx="31499" cy="27001"/>
              </a:xfrm>
            </p:grpSpPr>
            <p:sp>
              <p:nvSpPr>
                <p:cNvPr id="3902" name="Google Shape;3902;p65"/>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5"/>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65"/>
              <p:cNvGrpSpPr/>
              <p:nvPr/>
            </p:nvGrpSpPr>
            <p:grpSpPr>
              <a:xfrm>
                <a:off x="4220866" y="3073534"/>
                <a:ext cx="31499" cy="26898"/>
                <a:chOff x="4220866" y="3073534"/>
                <a:chExt cx="31499" cy="26898"/>
              </a:xfrm>
            </p:grpSpPr>
            <p:sp>
              <p:nvSpPr>
                <p:cNvPr id="3905" name="Google Shape;3905;p65"/>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5"/>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65"/>
              <p:cNvGrpSpPr/>
              <p:nvPr/>
            </p:nvGrpSpPr>
            <p:grpSpPr>
              <a:xfrm>
                <a:off x="3869702" y="3230323"/>
                <a:ext cx="31499" cy="26906"/>
                <a:chOff x="3869702" y="3230323"/>
                <a:chExt cx="31499" cy="26906"/>
              </a:xfrm>
            </p:grpSpPr>
            <p:sp>
              <p:nvSpPr>
                <p:cNvPr id="3908" name="Google Shape;3908;p65"/>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5"/>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0" name="Google Shape;3910;p65"/>
            <p:cNvGrpSpPr/>
            <p:nvPr/>
          </p:nvGrpSpPr>
          <p:grpSpPr>
            <a:xfrm>
              <a:off x="4271383" y="3065882"/>
              <a:ext cx="304556" cy="341663"/>
              <a:chOff x="4271383" y="3065882"/>
              <a:chExt cx="304556" cy="341663"/>
            </a:xfrm>
          </p:grpSpPr>
          <p:grpSp>
            <p:nvGrpSpPr>
              <p:cNvPr id="3911" name="Google Shape;3911;p65"/>
              <p:cNvGrpSpPr/>
              <p:nvPr/>
            </p:nvGrpSpPr>
            <p:grpSpPr>
              <a:xfrm>
                <a:off x="4293838" y="3078639"/>
                <a:ext cx="269353" cy="311973"/>
                <a:chOff x="4293838" y="3078639"/>
                <a:chExt cx="269353" cy="311973"/>
              </a:xfrm>
            </p:grpSpPr>
            <p:sp>
              <p:nvSpPr>
                <p:cNvPr id="3912" name="Google Shape;3912;p65"/>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5"/>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5"/>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5"/>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5"/>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5"/>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5"/>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5"/>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5"/>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5"/>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5"/>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5"/>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5"/>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5"/>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5"/>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5"/>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5"/>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9" name="Google Shape;3929;p65"/>
              <p:cNvGrpSpPr/>
              <p:nvPr/>
            </p:nvGrpSpPr>
            <p:grpSpPr>
              <a:xfrm>
                <a:off x="4538164" y="3342061"/>
                <a:ext cx="37776" cy="32380"/>
                <a:chOff x="4538164" y="3342061"/>
                <a:chExt cx="37776" cy="32380"/>
              </a:xfrm>
            </p:grpSpPr>
            <p:sp>
              <p:nvSpPr>
                <p:cNvPr id="3930" name="Google Shape;3930;p65"/>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5"/>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65"/>
              <p:cNvGrpSpPr/>
              <p:nvPr/>
            </p:nvGrpSpPr>
            <p:grpSpPr>
              <a:xfrm>
                <a:off x="4271383" y="3194742"/>
                <a:ext cx="37783" cy="32420"/>
                <a:chOff x="4271383" y="3194742"/>
                <a:chExt cx="37783" cy="32420"/>
              </a:xfrm>
            </p:grpSpPr>
            <p:sp>
              <p:nvSpPr>
                <p:cNvPr id="3933" name="Google Shape;3933;p65"/>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5"/>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65"/>
              <p:cNvGrpSpPr/>
              <p:nvPr/>
            </p:nvGrpSpPr>
            <p:grpSpPr>
              <a:xfrm>
                <a:off x="4284416" y="3084058"/>
                <a:ext cx="37783" cy="32357"/>
                <a:chOff x="4284416" y="3084058"/>
                <a:chExt cx="37783" cy="32357"/>
              </a:xfrm>
            </p:grpSpPr>
            <p:sp>
              <p:nvSpPr>
                <p:cNvPr id="3936" name="Google Shape;3936;p65"/>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5"/>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65"/>
              <p:cNvGrpSpPr/>
              <p:nvPr/>
            </p:nvGrpSpPr>
            <p:grpSpPr>
              <a:xfrm>
                <a:off x="4478697" y="3297561"/>
                <a:ext cx="37776" cy="32451"/>
                <a:chOff x="4478697" y="3297561"/>
                <a:chExt cx="37776" cy="32451"/>
              </a:xfrm>
            </p:grpSpPr>
            <p:sp>
              <p:nvSpPr>
                <p:cNvPr id="3939" name="Google Shape;3939;p65"/>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5"/>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65"/>
              <p:cNvGrpSpPr/>
              <p:nvPr/>
            </p:nvGrpSpPr>
            <p:grpSpPr>
              <a:xfrm>
                <a:off x="4411813" y="3331711"/>
                <a:ext cx="37776" cy="32451"/>
                <a:chOff x="4411813" y="3331711"/>
                <a:chExt cx="37776" cy="32451"/>
              </a:xfrm>
            </p:grpSpPr>
            <p:sp>
              <p:nvSpPr>
                <p:cNvPr id="3942" name="Google Shape;3942;p65"/>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5"/>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65"/>
              <p:cNvGrpSpPr/>
              <p:nvPr/>
            </p:nvGrpSpPr>
            <p:grpSpPr>
              <a:xfrm>
                <a:off x="4337984" y="3375188"/>
                <a:ext cx="37776" cy="32357"/>
                <a:chOff x="4337984" y="3375188"/>
                <a:chExt cx="37776" cy="32357"/>
              </a:xfrm>
            </p:grpSpPr>
            <p:sp>
              <p:nvSpPr>
                <p:cNvPr id="3945" name="Google Shape;3945;p65"/>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5"/>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65"/>
              <p:cNvGrpSpPr/>
              <p:nvPr/>
            </p:nvGrpSpPr>
            <p:grpSpPr>
              <a:xfrm>
                <a:off x="4494867" y="3090530"/>
                <a:ext cx="37878" cy="32451"/>
                <a:chOff x="4494867" y="3090530"/>
                <a:chExt cx="37878" cy="32451"/>
              </a:xfrm>
            </p:grpSpPr>
            <p:sp>
              <p:nvSpPr>
                <p:cNvPr id="3948" name="Google Shape;3948;p65"/>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5"/>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65"/>
              <p:cNvGrpSpPr/>
              <p:nvPr/>
            </p:nvGrpSpPr>
            <p:grpSpPr>
              <a:xfrm>
                <a:off x="4525124" y="3207774"/>
                <a:ext cx="37783" cy="32420"/>
                <a:chOff x="4525124" y="3207774"/>
                <a:chExt cx="37783" cy="32420"/>
              </a:xfrm>
            </p:grpSpPr>
            <p:sp>
              <p:nvSpPr>
                <p:cNvPr id="3951" name="Google Shape;3951;p65"/>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5"/>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3" name="Google Shape;3953;p65"/>
              <p:cNvGrpSpPr/>
              <p:nvPr/>
            </p:nvGrpSpPr>
            <p:grpSpPr>
              <a:xfrm>
                <a:off x="4440544" y="3176479"/>
                <a:ext cx="31499" cy="26898"/>
                <a:chOff x="4440544" y="3176479"/>
                <a:chExt cx="31499" cy="26898"/>
              </a:xfrm>
            </p:grpSpPr>
            <p:sp>
              <p:nvSpPr>
                <p:cNvPr id="3954" name="Google Shape;3954;p65"/>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5"/>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65"/>
              <p:cNvGrpSpPr/>
              <p:nvPr/>
            </p:nvGrpSpPr>
            <p:grpSpPr>
              <a:xfrm>
                <a:off x="4350545" y="3156400"/>
                <a:ext cx="31405" cy="27001"/>
                <a:chOff x="4350545" y="3156400"/>
                <a:chExt cx="31405" cy="27001"/>
              </a:xfrm>
            </p:grpSpPr>
            <p:sp>
              <p:nvSpPr>
                <p:cNvPr id="3957" name="Google Shape;3957;p65"/>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5"/>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65"/>
              <p:cNvGrpSpPr/>
              <p:nvPr/>
            </p:nvGrpSpPr>
            <p:grpSpPr>
              <a:xfrm>
                <a:off x="4376703" y="3255058"/>
                <a:ext cx="31405" cy="27001"/>
                <a:chOff x="4376703" y="3255058"/>
                <a:chExt cx="31405" cy="27001"/>
              </a:xfrm>
            </p:grpSpPr>
            <p:sp>
              <p:nvSpPr>
                <p:cNvPr id="3960" name="Google Shape;3960;p65"/>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5"/>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65"/>
              <p:cNvGrpSpPr/>
              <p:nvPr/>
            </p:nvGrpSpPr>
            <p:grpSpPr>
              <a:xfrm>
                <a:off x="4331322" y="3283656"/>
                <a:ext cx="31405" cy="26945"/>
                <a:chOff x="4331322" y="3283656"/>
                <a:chExt cx="31405" cy="26945"/>
              </a:xfrm>
            </p:grpSpPr>
            <p:sp>
              <p:nvSpPr>
                <p:cNvPr id="3963" name="Google Shape;3963;p65"/>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5"/>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65"/>
              <p:cNvGrpSpPr/>
              <p:nvPr/>
            </p:nvGrpSpPr>
            <p:grpSpPr>
              <a:xfrm>
                <a:off x="4380510" y="3065882"/>
                <a:ext cx="31405" cy="26938"/>
                <a:chOff x="4380510" y="3065882"/>
                <a:chExt cx="31405" cy="26938"/>
              </a:xfrm>
            </p:grpSpPr>
            <p:sp>
              <p:nvSpPr>
                <p:cNvPr id="3966" name="Google Shape;3966;p65"/>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5"/>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8" name="Google Shape;3968;p65"/>
            <p:cNvGrpSpPr/>
            <p:nvPr/>
          </p:nvGrpSpPr>
          <p:grpSpPr>
            <a:xfrm>
              <a:off x="4558998" y="3188237"/>
              <a:ext cx="1280131" cy="1052746"/>
              <a:chOff x="4558998" y="3188237"/>
              <a:chExt cx="1280131" cy="1052746"/>
            </a:xfrm>
          </p:grpSpPr>
          <p:sp>
            <p:nvSpPr>
              <p:cNvPr id="3969" name="Google Shape;3969;p65"/>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0" name="Google Shape;3970;p65"/>
              <p:cNvGrpSpPr/>
              <p:nvPr/>
            </p:nvGrpSpPr>
            <p:grpSpPr>
              <a:xfrm>
                <a:off x="4579164" y="3203653"/>
                <a:ext cx="1244833" cy="1020397"/>
                <a:chOff x="4579164" y="3203653"/>
                <a:chExt cx="1244833" cy="1020397"/>
              </a:xfrm>
            </p:grpSpPr>
            <p:sp>
              <p:nvSpPr>
                <p:cNvPr id="3971" name="Google Shape;3971;p65"/>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5"/>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3" name="Google Shape;3973;p65"/>
                <p:cNvGrpSpPr/>
                <p:nvPr/>
              </p:nvGrpSpPr>
              <p:grpSpPr>
                <a:xfrm>
                  <a:off x="4579164" y="3203653"/>
                  <a:ext cx="1244833" cy="1020397"/>
                  <a:chOff x="4579164" y="3203653"/>
                  <a:chExt cx="1244833" cy="1020397"/>
                </a:xfrm>
              </p:grpSpPr>
              <p:sp>
                <p:nvSpPr>
                  <p:cNvPr id="3974" name="Google Shape;3974;p65"/>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5"/>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6" name="Google Shape;3976;p65"/>
                  <p:cNvGrpSpPr/>
                  <p:nvPr/>
                </p:nvGrpSpPr>
                <p:grpSpPr>
                  <a:xfrm>
                    <a:off x="4579164" y="3203653"/>
                    <a:ext cx="1244833" cy="1020397"/>
                    <a:chOff x="4579164" y="3203653"/>
                    <a:chExt cx="1244833" cy="1020397"/>
                  </a:xfrm>
                </p:grpSpPr>
                <p:sp>
                  <p:nvSpPr>
                    <p:cNvPr id="3977" name="Google Shape;3977;p65"/>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5"/>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5"/>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5"/>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5"/>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5"/>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5"/>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5"/>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5" name="Google Shape;3985;p65"/>
                    <p:cNvGrpSpPr/>
                    <p:nvPr/>
                  </p:nvGrpSpPr>
                  <p:grpSpPr>
                    <a:xfrm>
                      <a:off x="4579164" y="3203653"/>
                      <a:ext cx="1244833" cy="1020397"/>
                      <a:chOff x="4579164" y="3203653"/>
                      <a:chExt cx="1244833" cy="1020397"/>
                    </a:xfrm>
                  </p:grpSpPr>
                  <p:sp>
                    <p:nvSpPr>
                      <p:cNvPr id="3986" name="Google Shape;3986;p65"/>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5"/>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5"/>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5"/>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5"/>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5"/>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5"/>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5"/>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5"/>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5"/>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5"/>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5"/>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5"/>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5"/>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0" name="Google Shape;4000;p65"/>
                      <p:cNvGrpSpPr/>
                      <p:nvPr/>
                    </p:nvGrpSpPr>
                    <p:grpSpPr>
                      <a:xfrm>
                        <a:off x="4579164" y="3203653"/>
                        <a:ext cx="1244833" cy="1020397"/>
                        <a:chOff x="4579164" y="3203653"/>
                        <a:chExt cx="1244833" cy="1020397"/>
                      </a:xfrm>
                    </p:grpSpPr>
                    <p:sp>
                      <p:nvSpPr>
                        <p:cNvPr id="4001" name="Google Shape;4001;p65"/>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5"/>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5"/>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5"/>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5"/>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5"/>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5"/>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5"/>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5"/>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5"/>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5"/>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5"/>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5"/>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5"/>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5"/>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5"/>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5"/>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5"/>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5"/>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5"/>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5"/>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5"/>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5"/>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5"/>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5" name="Google Shape;4025;p65"/>
                        <p:cNvGrpSpPr/>
                        <p:nvPr/>
                      </p:nvGrpSpPr>
                      <p:grpSpPr>
                        <a:xfrm>
                          <a:off x="4579164" y="3203653"/>
                          <a:ext cx="1244833" cy="1020397"/>
                          <a:chOff x="4579164" y="3203653"/>
                          <a:chExt cx="1244833" cy="1020397"/>
                        </a:xfrm>
                      </p:grpSpPr>
                      <p:sp>
                        <p:nvSpPr>
                          <p:cNvPr id="4026" name="Google Shape;4026;p65"/>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7" name="Google Shape;4027;p65"/>
                          <p:cNvGrpSpPr/>
                          <p:nvPr/>
                        </p:nvGrpSpPr>
                        <p:grpSpPr>
                          <a:xfrm>
                            <a:off x="4579164" y="3203653"/>
                            <a:ext cx="1244833" cy="1020397"/>
                            <a:chOff x="4579164" y="3203653"/>
                            <a:chExt cx="1244833" cy="1020397"/>
                          </a:xfrm>
                        </p:grpSpPr>
                        <p:sp>
                          <p:nvSpPr>
                            <p:cNvPr id="4028" name="Google Shape;4028;p65"/>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5"/>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5"/>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5"/>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5"/>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5"/>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5"/>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5" name="Google Shape;4035;p65"/>
                            <p:cNvGrpSpPr/>
                            <p:nvPr/>
                          </p:nvGrpSpPr>
                          <p:grpSpPr>
                            <a:xfrm>
                              <a:off x="4579164" y="3203653"/>
                              <a:ext cx="1244833" cy="1020397"/>
                              <a:chOff x="4579164" y="3203653"/>
                              <a:chExt cx="1244833" cy="1020397"/>
                            </a:xfrm>
                          </p:grpSpPr>
                          <p:sp>
                            <p:nvSpPr>
                              <p:cNvPr id="4036" name="Google Shape;4036;p65"/>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5"/>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5"/>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5"/>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5"/>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5"/>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5"/>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5"/>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5"/>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5"/>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5"/>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5"/>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5"/>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9" name="Google Shape;4049;p65"/>
                              <p:cNvGrpSpPr/>
                              <p:nvPr/>
                            </p:nvGrpSpPr>
                            <p:grpSpPr>
                              <a:xfrm>
                                <a:off x="4579164" y="3203653"/>
                                <a:ext cx="1244833" cy="1020397"/>
                                <a:chOff x="4579164" y="3203653"/>
                                <a:chExt cx="1244833" cy="1020397"/>
                              </a:xfrm>
                            </p:grpSpPr>
                            <p:sp>
                              <p:nvSpPr>
                                <p:cNvPr id="4050" name="Google Shape;4050;p65"/>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5"/>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5"/>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5"/>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5"/>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5"/>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5"/>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7" name="Google Shape;4057;p65"/>
                                <p:cNvGrpSpPr/>
                                <p:nvPr/>
                              </p:nvGrpSpPr>
                              <p:grpSpPr>
                                <a:xfrm>
                                  <a:off x="4579164" y="3203653"/>
                                  <a:ext cx="1244833" cy="1020397"/>
                                  <a:chOff x="4579164" y="3203653"/>
                                  <a:chExt cx="1244833" cy="1020397"/>
                                </a:xfrm>
                              </p:grpSpPr>
                              <p:sp>
                                <p:nvSpPr>
                                  <p:cNvPr id="4058" name="Google Shape;4058;p65"/>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5"/>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5"/>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5"/>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5"/>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3" name="Google Shape;4063;p65"/>
                                  <p:cNvGrpSpPr/>
                                  <p:nvPr/>
                                </p:nvGrpSpPr>
                                <p:grpSpPr>
                                  <a:xfrm>
                                    <a:off x="4579164" y="3203653"/>
                                    <a:ext cx="1244833" cy="1020397"/>
                                    <a:chOff x="4579164" y="3203653"/>
                                    <a:chExt cx="1244833" cy="1020397"/>
                                  </a:xfrm>
                                </p:grpSpPr>
                                <p:sp>
                                  <p:nvSpPr>
                                    <p:cNvPr id="4064" name="Google Shape;4064;p65"/>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5"/>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5"/>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5"/>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068" name="Google Shape;4068;p65"/>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5"/>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5"/>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71" name="Google Shape;4071;p65"/>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072" name="Google Shape;4072;p65"/>
              <p:cNvGrpSpPr/>
              <p:nvPr/>
            </p:nvGrpSpPr>
            <p:grpSpPr>
              <a:xfrm>
                <a:off x="4595437" y="3598775"/>
                <a:ext cx="37776" cy="32451"/>
                <a:chOff x="4595437" y="3598775"/>
                <a:chExt cx="37776" cy="32451"/>
              </a:xfrm>
            </p:grpSpPr>
            <p:sp>
              <p:nvSpPr>
                <p:cNvPr id="4073" name="Google Shape;4073;p65"/>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5"/>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65"/>
              <p:cNvGrpSpPr/>
              <p:nvPr/>
            </p:nvGrpSpPr>
            <p:grpSpPr>
              <a:xfrm>
                <a:off x="4641864" y="3524443"/>
                <a:ext cx="37776" cy="32380"/>
                <a:chOff x="4641864" y="3524443"/>
                <a:chExt cx="37776" cy="32380"/>
              </a:xfrm>
            </p:grpSpPr>
            <p:sp>
              <p:nvSpPr>
                <p:cNvPr id="4076" name="Google Shape;4076;p65"/>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5"/>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65"/>
              <p:cNvGrpSpPr/>
              <p:nvPr/>
            </p:nvGrpSpPr>
            <p:grpSpPr>
              <a:xfrm>
                <a:off x="4648431" y="3893901"/>
                <a:ext cx="37776" cy="32357"/>
                <a:chOff x="4648431" y="3893901"/>
                <a:chExt cx="37776" cy="32357"/>
              </a:xfrm>
            </p:grpSpPr>
            <p:sp>
              <p:nvSpPr>
                <p:cNvPr id="4079" name="Google Shape;4079;p65"/>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5"/>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65"/>
              <p:cNvGrpSpPr/>
              <p:nvPr/>
            </p:nvGrpSpPr>
            <p:grpSpPr>
              <a:xfrm>
                <a:off x="4567752" y="3722908"/>
                <a:ext cx="37870" cy="32380"/>
                <a:chOff x="4567752" y="3722908"/>
                <a:chExt cx="37870" cy="32380"/>
              </a:xfrm>
            </p:grpSpPr>
            <p:sp>
              <p:nvSpPr>
                <p:cNvPr id="4082" name="Google Shape;4082;p65"/>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5"/>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65"/>
              <p:cNvGrpSpPr/>
              <p:nvPr/>
            </p:nvGrpSpPr>
            <p:grpSpPr>
              <a:xfrm>
                <a:off x="4617506" y="3652052"/>
                <a:ext cx="37783" cy="32357"/>
                <a:chOff x="4617506" y="3652052"/>
                <a:chExt cx="37783" cy="32357"/>
              </a:xfrm>
            </p:grpSpPr>
            <p:sp>
              <p:nvSpPr>
                <p:cNvPr id="4085" name="Google Shape;4085;p65"/>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5"/>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65"/>
              <p:cNvGrpSpPr/>
              <p:nvPr/>
            </p:nvGrpSpPr>
            <p:grpSpPr>
              <a:xfrm>
                <a:off x="4739005" y="3554149"/>
                <a:ext cx="37870" cy="32357"/>
                <a:chOff x="4739005" y="3554149"/>
                <a:chExt cx="37870" cy="32357"/>
              </a:xfrm>
            </p:grpSpPr>
            <p:sp>
              <p:nvSpPr>
                <p:cNvPr id="4088" name="Google Shape;4088;p65"/>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5"/>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65"/>
              <p:cNvGrpSpPr/>
              <p:nvPr/>
            </p:nvGrpSpPr>
            <p:grpSpPr>
              <a:xfrm>
                <a:off x="4806557" y="3630258"/>
                <a:ext cx="37776" cy="32364"/>
                <a:chOff x="4806557" y="3630258"/>
                <a:chExt cx="37776" cy="32364"/>
              </a:xfrm>
            </p:grpSpPr>
            <p:sp>
              <p:nvSpPr>
                <p:cNvPr id="4091" name="Google Shape;4091;p65"/>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5"/>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65"/>
              <p:cNvGrpSpPr/>
              <p:nvPr/>
            </p:nvGrpSpPr>
            <p:grpSpPr>
              <a:xfrm>
                <a:off x="4737007" y="4004357"/>
                <a:ext cx="37870" cy="32357"/>
                <a:chOff x="4737007" y="4004357"/>
                <a:chExt cx="37870" cy="32357"/>
              </a:xfrm>
            </p:grpSpPr>
            <p:sp>
              <p:nvSpPr>
                <p:cNvPr id="4094" name="Google Shape;4094;p65"/>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5"/>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65"/>
              <p:cNvGrpSpPr/>
              <p:nvPr/>
            </p:nvGrpSpPr>
            <p:grpSpPr>
              <a:xfrm>
                <a:off x="4773634" y="4208627"/>
                <a:ext cx="37776" cy="32357"/>
                <a:chOff x="4773634" y="4208627"/>
                <a:chExt cx="37776" cy="32357"/>
              </a:xfrm>
            </p:grpSpPr>
            <p:sp>
              <p:nvSpPr>
                <p:cNvPr id="4097" name="Google Shape;4097;p65"/>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5"/>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65"/>
              <p:cNvGrpSpPr/>
              <p:nvPr/>
            </p:nvGrpSpPr>
            <p:grpSpPr>
              <a:xfrm>
                <a:off x="4888282" y="4074764"/>
                <a:ext cx="37776" cy="32451"/>
                <a:chOff x="4888282" y="4074764"/>
                <a:chExt cx="37776" cy="32451"/>
              </a:xfrm>
            </p:grpSpPr>
            <p:sp>
              <p:nvSpPr>
                <p:cNvPr id="4100" name="Google Shape;4100;p65"/>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5"/>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65"/>
              <p:cNvGrpSpPr/>
              <p:nvPr/>
            </p:nvGrpSpPr>
            <p:grpSpPr>
              <a:xfrm>
                <a:off x="4901315" y="3804271"/>
                <a:ext cx="37776" cy="32364"/>
                <a:chOff x="4901315" y="3804271"/>
                <a:chExt cx="37776" cy="32364"/>
              </a:xfrm>
            </p:grpSpPr>
            <p:sp>
              <p:nvSpPr>
                <p:cNvPr id="4103" name="Google Shape;4103;p65"/>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5"/>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65"/>
              <p:cNvGrpSpPr/>
              <p:nvPr/>
            </p:nvGrpSpPr>
            <p:grpSpPr>
              <a:xfrm>
                <a:off x="4866394" y="3715035"/>
                <a:ext cx="37846" cy="32357"/>
                <a:chOff x="4866394" y="3715035"/>
                <a:chExt cx="37846" cy="32357"/>
              </a:xfrm>
            </p:grpSpPr>
            <p:sp>
              <p:nvSpPr>
                <p:cNvPr id="4106" name="Google Shape;4106;p65"/>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5"/>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65"/>
              <p:cNvGrpSpPr/>
              <p:nvPr/>
            </p:nvGrpSpPr>
            <p:grpSpPr>
              <a:xfrm>
                <a:off x="4979233" y="3839798"/>
                <a:ext cx="37878" cy="32420"/>
                <a:chOff x="4979233" y="3839798"/>
                <a:chExt cx="37878" cy="32420"/>
              </a:xfrm>
            </p:grpSpPr>
            <p:sp>
              <p:nvSpPr>
                <p:cNvPr id="4109" name="Google Shape;4109;p65"/>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5"/>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65"/>
              <p:cNvGrpSpPr/>
              <p:nvPr/>
            </p:nvGrpSpPr>
            <p:grpSpPr>
              <a:xfrm>
                <a:off x="4790662" y="3679147"/>
                <a:ext cx="37783" cy="32380"/>
                <a:chOff x="4790662" y="3679147"/>
                <a:chExt cx="37783" cy="32380"/>
              </a:xfrm>
            </p:grpSpPr>
            <p:sp>
              <p:nvSpPr>
                <p:cNvPr id="4112" name="Google Shape;4112;p65"/>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5"/>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4" name="Google Shape;4114;p65"/>
              <p:cNvGrpSpPr/>
              <p:nvPr/>
            </p:nvGrpSpPr>
            <p:grpSpPr>
              <a:xfrm>
                <a:off x="4857263" y="3557861"/>
                <a:ext cx="37776" cy="32357"/>
                <a:chOff x="4857263" y="3557861"/>
                <a:chExt cx="37776" cy="32357"/>
              </a:xfrm>
            </p:grpSpPr>
            <p:sp>
              <p:nvSpPr>
                <p:cNvPr id="4115" name="Google Shape;4115;p65"/>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5"/>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65"/>
              <p:cNvGrpSpPr/>
              <p:nvPr/>
            </p:nvGrpSpPr>
            <p:grpSpPr>
              <a:xfrm>
                <a:off x="4883902" y="3648033"/>
                <a:ext cx="37783" cy="32380"/>
                <a:chOff x="4883902" y="3648033"/>
                <a:chExt cx="37783" cy="32380"/>
              </a:xfrm>
            </p:grpSpPr>
            <p:sp>
              <p:nvSpPr>
                <p:cNvPr id="4118" name="Google Shape;4118;p65"/>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5"/>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65"/>
              <p:cNvGrpSpPr/>
              <p:nvPr/>
            </p:nvGrpSpPr>
            <p:grpSpPr>
              <a:xfrm>
                <a:off x="4907780" y="3347220"/>
                <a:ext cx="37878" cy="32357"/>
                <a:chOff x="4907780" y="3347220"/>
                <a:chExt cx="37878" cy="32357"/>
              </a:xfrm>
            </p:grpSpPr>
            <p:sp>
              <p:nvSpPr>
                <p:cNvPr id="4121" name="Google Shape;4121;p65"/>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5"/>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65"/>
              <p:cNvGrpSpPr/>
              <p:nvPr/>
            </p:nvGrpSpPr>
            <p:grpSpPr>
              <a:xfrm>
                <a:off x="5065048" y="3738150"/>
                <a:ext cx="37783" cy="32364"/>
                <a:chOff x="5065048" y="3738150"/>
                <a:chExt cx="37783" cy="32364"/>
              </a:xfrm>
            </p:grpSpPr>
            <p:sp>
              <p:nvSpPr>
                <p:cNvPr id="4124" name="Google Shape;4124;p65"/>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5"/>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65"/>
              <p:cNvGrpSpPr/>
              <p:nvPr/>
            </p:nvGrpSpPr>
            <p:grpSpPr>
              <a:xfrm>
                <a:off x="5071616" y="3284615"/>
                <a:ext cx="37783" cy="32357"/>
                <a:chOff x="5071616" y="3284615"/>
                <a:chExt cx="37783" cy="32357"/>
              </a:xfrm>
            </p:grpSpPr>
            <p:sp>
              <p:nvSpPr>
                <p:cNvPr id="4127" name="Google Shape;4127;p65"/>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5"/>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65"/>
              <p:cNvGrpSpPr/>
              <p:nvPr/>
            </p:nvGrpSpPr>
            <p:grpSpPr>
              <a:xfrm>
                <a:off x="5389291" y="3759921"/>
                <a:ext cx="37783" cy="32380"/>
                <a:chOff x="5389291" y="3759921"/>
                <a:chExt cx="37783" cy="32380"/>
              </a:xfrm>
            </p:grpSpPr>
            <p:sp>
              <p:nvSpPr>
                <p:cNvPr id="4130" name="Google Shape;4130;p65"/>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5"/>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65"/>
              <p:cNvGrpSpPr/>
              <p:nvPr/>
            </p:nvGrpSpPr>
            <p:grpSpPr>
              <a:xfrm>
                <a:off x="5431534" y="3632932"/>
                <a:ext cx="37878" cy="32451"/>
                <a:chOff x="5431534" y="3632932"/>
                <a:chExt cx="37878" cy="32451"/>
              </a:xfrm>
            </p:grpSpPr>
            <p:sp>
              <p:nvSpPr>
                <p:cNvPr id="4133" name="Google Shape;4133;p65"/>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5"/>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5" name="Google Shape;4135;p65"/>
              <p:cNvGrpSpPr/>
              <p:nvPr/>
            </p:nvGrpSpPr>
            <p:grpSpPr>
              <a:xfrm>
                <a:off x="5540755" y="3544829"/>
                <a:ext cx="37783" cy="32357"/>
                <a:chOff x="5540755" y="3544829"/>
                <a:chExt cx="37783" cy="32357"/>
              </a:xfrm>
            </p:grpSpPr>
            <p:sp>
              <p:nvSpPr>
                <p:cNvPr id="4136" name="Google Shape;4136;p65"/>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5"/>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8" name="Google Shape;4138;p65"/>
              <p:cNvGrpSpPr/>
              <p:nvPr/>
            </p:nvGrpSpPr>
            <p:grpSpPr>
              <a:xfrm>
                <a:off x="5579293" y="3412107"/>
                <a:ext cx="37776" cy="32357"/>
                <a:chOff x="5579293" y="3412107"/>
                <a:chExt cx="37776" cy="32357"/>
              </a:xfrm>
            </p:grpSpPr>
            <p:sp>
              <p:nvSpPr>
                <p:cNvPr id="4139" name="Google Shape;4139;p65"/>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5"/>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65"/>
              <p:cNvGrpSpPr/>
              <p:nvPr/>
            </p:nvGrpSpPr>
            <p:grpSpPr>
              <a:xfrm>
                <a:off x="5801346" y="3284615"/>
                <a:ext cx="37783" cy="32357"/>
                <a:chOff x="5801346" y="3284615"/>
                <a:chExt cx="37783" cy="32357"/>
              </a:xfrm>
            </p:grpSpPr>
            <p:sp>
              <p:nvSpPr>
                <p:cNvPr id="4142" name="Google Shape;4142;p65"/>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5"/>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65"/>
              <p:cNvGrpSpPr/>
              <p:nvPr/>
            </p:nvGrpSpPr>
            <p:grpSpPr>
              <a:xfrm>
                <a:off x="5763578" y="3399067"/>
                <a:ext cx="37776" cy="32364"/>
                <a:chOff x="5763578" y="3399067"/>
                <a:chExt cx="37776" cy="32364"/>
              </a:xfrm>
            </p:grpSpPr>
            <p:sp>
              <p:nvSpPr>
                <p:cNvPr id="4145" name="Google Shape;4145;p65"/>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5"/>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65"/>
              <p:cNvGrpSpPr/>
              <p:nvPr/>
            </p:nvGrpSpPr>
            <p:grpSpPr>
              <a:xfrm>
                <a:off x="5395858" y="3230952"/>
                <a:ext cx="37776" cy="32364"/>
                <a:chOff x="5395858" y="3230952"/>
                <a:chExt cx="37776" cy="32364"/>
              </a:xfrm>
            </p:grpSpPr>
            <p:sp>
              <p:nvSpPr>
                <p:cNvPr id="4148" name="Google Shape;4148;p65"/>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5"/>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65"/>
              <p:cNvGrpSpPr/>
              <p:nvPr/>
            </p:nvGrpSpPr>
            <p:grpSpPr>
              <a:xfrm>
                <a:off x="5264088" y="3188237"/>
                <a:ext cx="37776" cy="32357"/>
                <a:chOff x="5264088" y="3188237"/>
                <a:chExt cx="37776" cy="32357"/>
              </a:xfrm>
            </p:grpSpPr>
            <p:sp>
              <p:nvSpPr>
                <p:cNvPr id="4151" name="Google Shape;4151;p65"/>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5"/>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65"/>
              <p:cNvGrpSpPr/>
              <p:nvPr/>
            </p:nvGrpSpPr>
            <p:grpSpPr>
              <a:xfrm>
                <a:off x="5585758" y="3237425"/>
                <a:ext cx="37878" cy="32357"/>
                <a:chOff x="5585758" y="3237425"/>
                <a:chExt cx="37878" cy="32357"/>
              </a:xfrm>
            </p:grpSpPr>
            <p:sp>
              <p:nvSpPr>
                <p:cNvPr id="4154" name="Google Shape;4154;p65"/>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5"/>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65"/>
              <p:cNvGrpSpPr/>
              <p:nvPr/>
            </p:nvGrpSpPr>
            <p:grpSpPr>
              <a:xfrm>
                <a:off x="4874196" y="3291088"/>
                <a:ext cx="37878" cy="32451"/>
                <a:chOff x="4874196" y="3291088"/>
                <a:chExt cx="37878" cy="32451"/>
              </a:xfrm>
            </p:grpSpPr>
            <p:sp>
              <p:nvSpPr>
                <p:cNvPr id="4157" name="Google Shape;4157;p65"/>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5"/>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65"/>
              <p:cNvGrpSpPr/>
              <p:nvPr/>
            </p:nvGrpSpPr>
            <p:grpSpPr>
              <a:xfrm>
                <a:off x="5197770" y="3785466"/>
                <a:ext cx="37783" cy="32427"/>
                <a:chOff x="5197770" y="3785466"/>
                <a:chExt cx="37783" cy="32427"/>
              </a:xfrm>
            </p:grpSpPr>
            <p:sp>
              <p:nvSpPr>
                <p:cNvPr id="4160" name="Google Shape;4160;p65"/>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5"/>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65"/>
              <p:cNvGrpSpPr/>
              <p:nvPr/>
            </p:nvGrpSpPr>
            <p:grpSpPr>
              <a:xfrm>
                <a:off x="5177699" y="3492117"/>
                <a:ext cx="37776" cy="32357"/>
                <a:chOff x="5177699" y="3492117"/>
                <a:chExt cx="37776" cy="32357"/>
              </a:xfrm>
            </p:grpSpPr>
            <p:sp>
              <p:nvSpPr>
                <p:cNvPr id="4163" name="Google Shape;4163;p65"/>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5"/>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65"/>
              <p:cNvGrpSpPr/>
              <p:nvPr/>
            </p:nvGrpSpPr>
            <p:grpSpPr>
              <a:xfrm>
                <a:off x="5349431" y="3622346"/>
                <a:ext cx="37870" cy="32380"/>
                <a:chOff x="5349431" y="3622346"/>
                <a:chExt cx="37870" cy="32380"/>
              </a:xfrm>
            </p:grpSpPr>
            <p:sp>
              <p:nvSpPr>
                <p:cNvPr id="4166" name="Google Shape;4166;p65"/>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5"/>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65"/>
              <p:cNvGrpSpPr/>
              <p:nvPr/>
            </p:nvGrpSpPr>
            <p:grpSpPr>
              <a:xfrm>
                <a:off x="5068855" y="3563980"/>
                <a:ext cx="53954" cy="46223"/>
                <a:chOff x="5068855" y="3563980"/>
                <a:chExt cx="53954" cy="46223"/>
              </a:xfrm>
            </p:grpSpPr>
            <p:sp>
              <p:nvSpPr>
                <p:cNvPr id="4169" name="Google Shape;4169;p65"/>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5"/>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65"/>
              <p:cNvGrpSpPr/>
              <p:nvPr/>
            </p:nvGrpSpPr>
            <p:grpSpPr>
              <a:xfrm>
                <a:off x="5037654" y="3392507"/>
                <a:ext cx="37870" cy="32451"/>
                <a:chOff x="5037654" y="3392507"/>
                <a:chExt cx="37870" cy="32451"/>
              </a:xfrm>
            </p:grpSpPr>
            <p:sp>
              <p:nvSpPr>
                <p:cNvPr id="4172" name="Google Shape;4172;p65"/>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5"/>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65"/>
              <p:cNvGrpSpPr/>
              <p:nvPr/>
            </p:nvGrpSpPr>
            <p:grpSpPr>
              <a:xfrm>
                <a:off x="5456560" y="3368629"/>
                <a:ext cx="37870" cy="32451"/>
                <a:chOff x="5456560" y="3368629"/>
                <a:chExt cx="37870" cy="32451"/>
              </a:xfrm>
            </p:grpSpPr>
            <p:sp>
              <p:nvSpPr>
                <p:cNvPr id="4175" name="Google Shape;4175;p65"/>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5"/>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65"/>
              <p:cNvGrpSpPr/>
              <p:nvPr/>
            </p:nvGrpSpPr>
            <p:grpSpPr>
              <a:xfrm>
                <a:off x="4755749" y="3501516"/>
                <a:ext cx="46246" cy="39608"/>
                <a:chOff x="4755749" y="3501516"/>
                <a:chExt cx="46246" cy="39608"/>
              </a:xfrm>
            </p:grpSpPr>
            <p:sp>
              <p:nvSpPr>
                <p:cNvPr id="4178" name="Google Shape;4178;p65"/>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5"/>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65"/>
              <p:cNvGrpSpPr/>
              <p:nvPr/>
            </p:nvGrpSpPr>
            <p:grpSpPr>
              <a:xfrm>
                <a:off x="4681346" y="3485582"/>
                <a:ext cx="37783" cy="32427"/>
                <a:chOff x="4681346" y="3485582"/>
                <a:chExt cx="37783" cy="32427"/>
              </a:xfrm>
            </p:grpSpPr>
            <p:sp>
              <p:nvSpPr>
                <p:cNvPr id="4181" name="Google Shape;4181;p65"/>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5"/>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65"/>
              <p:cNvGrpSpPr/>
              <p:nvPr/>
            </p:nvGrpSpPr>
            <p:grpSpPr>
              <a:xfrm>
                <a:off x="4767067" y="3291088"/>
                <a:ext cx="37878" cy="32451"/>
                <a:chOff x="4767067" y="3291088"/>
                <a:chExt cx="37878" cy="32451"/>
              </a:xfrm>
            </p:grpSpPr>
            <p:sp>
              <p:nvSpPr>
                <p:cNvPr id="4184" name="Google Shape;4184;p65"/>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5"/>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65"/>
              <p:cNvGrpSpPr/>
              <p:nvPr/>
            </p:nvGrpSpPr>
            <p:grpSpPr>
              <a:xfrm>
                <a:off x="4687819" y="3405539"/>
                <a:ext cx="37776" cy="32451"/>
                <a:chOff x="4687819" y="3405539"/>
                <a:chExt cx="37776" cy="32451"/>
              </a:xfrm>
            </p:grpSpPr>
            <p:sp>
              <p:nvSpPr>
                <p:cNvPr id="4187" name="Google Shape;4187;p65"/>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5"/>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65"/>
              <p:cNvGrpSpPr/>
              <p:nvPr/>
            </p:nvGrpSpPr>
            <p:grpSpPr>
              <a:xfrm>
                <a:off x="4923101" y="3444809"/>
                <a:ext cx="52813" cy="45318"/>
                <a:chOff x="4923101" y="3444809"/>
                <a:chExt cx="52813" cy="45318"/>
              </a:xfrm>
            </p:grpSpPr>
            <p:sp>
              <p:nvSpPr>
                <p:cNvPr id="4190" name="Google Shape;4190;p65"/>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5"/>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65"/>
              <p:cNvGrpSpPr/>
              <p:nvPr/>
            </p:nvGrpSpPr>
            <p:grpSpPr>
              <a:xfrm>
                <a:off x="4846040" y="3654750"/>
                <a:ext cx="31405" cy="26993"/>
                <a:chOff x="4846040" y="3654750"/>
                <a:chExt cx="31405" cy="26993"/>
              </a:xfrm>
            </p:grpSpPr>
            <p:sp>
              <p:nvSpPr>
                <p:cNvPr id="4193" name="Google Shape;4193;p65"/>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5"/>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65"/>
              <p:cNvGrpSpPr/>
              <p:nvPr/>
            </p:nvGrpSpPr>
            <p:grpSpPr>
              <a:xfrm>
                <a:off x="4925673" y="3691700"/>
                <a:ext cx="40253" cy="34472"/>
                <a:chOff x="4925673" y="3691700"/>
                <a:chExt cx="40253" cy="34472"/>
              </a:xfrm>
            </p:grpSpPr>
            <p:sp>
              <p:nvSpPr>
                <p:cNvPr id="4196" name="Google Shape;4196;p65"/>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5"/>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65"/>
              <p:cNvGrpSpPr/>
              <p:nvPr/>
            </p:nvGrpSpPr>
            <p:grpSpPr>
              <a:xfrm>
                <a:off x="4894653" y="3740848"/>
                <a:ext cx="31405" cy="26906"/>
                <a:chOff x="4894653" y="3740848"/>
                <a:chExt cx="31405" cy="26906"/>
              </a:xfrm>
            </p:grpSpPr>
            <p:sp>
              <p:nvSpPr>
                <p:cNvPr id="4199" name="Google Shape;4199;p65"/>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5"/>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65"/>
              <p:cNvGrpSpPr/>
              <p:nvPr/>
            </p:nvGrpSpPr>
            <p:grpSpPr>
              <a:xfrm>
                <a:off x="4962300" y="3696348"/>
                <a:ext cx="38255" cy="32773"/>
                <a:chOff x="4962300" y="3696348"/>
                <a:chExt cx="38255" cy="32773"/>
              </a:xfrm>
            </p:grpSpPr>
            <p:sp>
              <p:nvSpPr>
                <p:cNvPr id="4202" name="Google Shape;4202;p65"/>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5"/>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65"/>
              <p:cNvGrpSpPr/>
              <p:nvPr/>
            </p:nvGrpSpPr>
            <p:grpSpPr>
              <a:xfrm>
                <a:off x="4980185" y="3743349"/>
                <a:ext cx="31499" cy="26969"/>
                <a:chOff x="4980185" y="3743349"/>
                <a:chExt cx="31499" cy="26969"/>
              </a:xfrm>
            </p:grpSpPr>
            <p:sp>
              <p:nvSpPr>
                <p:cNvPr id="4205" name="Google Shape;4205;p65"/>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5"/>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65"/>
              <p:cNvGrpSpPr/>
              <p:nvPr/>
            </p:nvGrpSpPr>
            <p:grpSpPr>
              <a:xfrm>
                <a:off x="5013768" y="3734312"/>
                <a:ext cx="31499" cy="26969"/>
                <a:chOff x="5013768" y="3734312"/>
                <a:chExt cx="31499" cy="26969"/>
              </a:xfrm>
            </p:grpSpPr>
            <p:sp>
              <p:nvSpPr>
                <p:cNvPr id="4208" name="Google Shape;4208;p65"/>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5"/>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65"/>
              <p:cNvGrpSpPr/>
              <p:nvPr/>
            </p:nvGrpSpPr>
            <p:grpSpPr>
              <a:xfrm>
                <a:off x="5036703" y="3764545"/>
                <a:ext cx="31499" cy="26898"/>
                <a:chOff x="5036703" y="3764545"/>
                <a:chExt cx="31499" cy="26898"/>
              </a:xfrm>
            </p:grpSpPr>
            <p:sp>
              <p:nvSpPr>
                <p:cNvPr id="4211" name="Google Shape;4211;p65"/>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5"/>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65"/>
              <p:cNvGrpSpPr/>
              <p:nvPr/>
            </p:nvGrpSpPr>
            <p:grpSpPr>
              <a:xfrm>
                <a:off x="4953546" y="3768352"/>
                <a:ext cx="31405" cy="26898"/>
                <a:chOff x="4953546" y="3768352"/>
                <a:chExt cx="31405" cy="26898"/>
              </a:xfrm>
            </p:grpSpPr>
            <p:sp>
              <p:nvSpPr>
                <p:cNvPr id="4214" name="Google Shape;4214;p65"/>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5"/>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65"/>
              <p:cNvGrpSpPr/>
              <p:nvPr/>
            </p:nvGrpSpPr>
            <p:grpSpPr>
              <a:xfrm>
                <a:off x="4964770" y="3814016"/>
                <a:ext cx="31499" cy="26993"/>
                <a:chOff x="4964770" y="3814016"/>
                <a:chExt cx="31499" cy="26993"/>
              </a:xfrm>
            </p:grpSpPr>
            <p:sp>
              <p:nvSpPr>
                <p:cNvPr id="4217" name="Google Shape;4217;p65"/>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5"/>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65"/>
              <p:cNvGrpSpPr/>
              <p:nvPr/>
            </p:nvGrpSpPr>
            <p:grpSpPr>
              <a:xfrm>
                <a:off x="4923290" y="3800504"/>
                <a:ext cx="31468" cy="26898"/>
                <a:chOff x="4923290" y="3800504"/>
                <a:chExt cx="31468" cy="26898"/>
              </a:xfrm>
            </p:grpSpPr>
            <p:sp>
              <p:nvSpPr>
                <p:cNvPr id="4220" name="Google Shape;4220;p65"/>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5"/>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65"/>
              <p:cNvGrpSpPr/>
              <p:nvPr/>
            </p:nvGrpSpPr>
            <p:grpSpPr>
              <a:xfrm>
                <a:off x="5108534" y="3650943"/>
                <a:ext cx="31405" cy="26993"/>
                <a:chOff x="5108534" y="3650943"/>
                <a:chExt cx="31405" cy="26993"/>
              </a:xfrm>
            </p:grpSpPr>
            <p:sp>
              <p:nvSpPr>
                <p:cNvPr id="4223" name="Google Shape;4223;p65"/>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5"/>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65"/>
              <p:cNvGrpSpPr/>
              <p:nvPr/>
            </p:nvGrpSpPr>
            <p:grpSpPr>
              <a:xfrm>
                <a:off x="5119380" y="3760739"/>
                <a:ext cx="31499" cy="26993"/>
                <a:chOff x="5119380" y="3760739"/>
                <a:chExt cx="31499" cy="26993"/>
              </a:xfrm>
            </p:grpSpPr>
            <p:sp>
              <p:nvSpPr>
                <p:cNvPr id="4226" name="Google Shape;4226;p65"/>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5"/>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65"/>
              <p:cNvGrpSpPr/>
              <p:nvPr/>
            </p:nvGrpSpPr>
            <p:grpSpPr>
              <a:xfrm>
                <a:off x="5119380" y="3788235"/>
                <a:ext cx="31499" cy="26993"/>
                <a:chOff x="5119380" y="3788235"/>
                <a:chExt cx="31499" cy="26993"/>
              </a:xfrm>
            </p:grpSpPr>
            <p:sp>
              <p:nvSpPr>
                <p:cNvPr id="4229" name="Google Shape;4229;p65"/>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5"/>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65"/>
              <p:cNvGrpSpPr/>
              <p:nvPr/>
            </p:nvGrpSpPr>
            <p:grpSpPr>
              <a:xfrm>
                <a:off x="5158005" y="3875284"/>
                <a:ext cx="31405" cy="27001"/>
                <a:chOff x="5158005" y="3875284"/>
                <a:chExt cx="31405" cy="27001"/>
              </a:xfrm>
            </p:grpSpPr>
            <p:sp>
              <p:nvSpPr>
                <p:cNvPr id="4232" name="Google Shape;4232;p65"/>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5"/>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65"/>
              <p:cNvGrpSpPr/>
              <p:nvPr/>
            </p:nvGrpSpPr>
            <p:grpSpPr>
              <a:xfrm>
                <a:off x="5233163" y="3764545"/>
                <a:ext cx="31499" cy="26898"/>
                <a:chOff x="5233163" y="3764545"/>
                <a:chExt cx="31499" cy="26898"/>
              </a:xfrm>
            </p:grpSpPr>
            <p:sp>
              <p:nvSpPr>
                <p:cNvPr id="4235" name="Google Shape;4235;p65"/>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5"/>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65"/>
              <p:cNvGrpSpPr/>
              <p:nvPr/>
            </p:nvGrpSpPr>
            <p:grpSpPr>
              <a:xfrm>
                <a:off x="5276168" y="3805545"/>
                <a:ext cx="31499" cy="26906"/>
                <a:chOff x="5276168" y="3805545"/>
                <a:chExt cx="31499" cy="26906"/>
              </a:xfrm>
            </p:grpSpPr>
            <p:sp>
              <p:nvSpPr>
                <p:cNvPr id="4238" name="Google Shape;4238;p65"/>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5"/>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65"/>
              <p:cNvGrpSpPr/>
              <p:nvPr/>
            </p:nvGrpSpPr>
            <p:grpSpPr>
              <a:xfrm>
                <a:off x="5294053" y="3851933"/>
                <a:ext cx="31405" cy="26945"/>
                <a:chOff x="5294053" y="3851933"/>
                <a:chExt cx="31405" cy="26945"/>
              </a:xfrm>
            </p:grpSpPr>
            <p:sp>
              <p:nvSpPr>
                <p:cNvPr id="4241" name="Google Shape;4241;p65"/>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5"/>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65"/>
              <p:cNvGrpSpPr/>
              <p:nvPr/>
            </p:nvGrpSpPr>
            <p:grpSpPr>
              <a:xfrm>
                <a:off x="5341723" y="3851902"/>
                <a:ext cx="31405" cy="26977"/>
                <a:chOff x="5341723" y="3851902"/>
                <a:chExt cx="31405" cy="26977"/>
              </a:xfrm>
            </p:grpSpPr>
            <p:sp>
              <p:nvSpPr>
                <p:cNvPr id="4244" name="Google Shape;4244;p65"/>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5"/>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65"/>
              <p:cNvGrpSpPr/>
              <p:nvPr/>
            </p:nvGrpSpPr>
            <p:grpSpPr>
              <a:xfrm>
                <a:off x="5054871" y="3507855"/>
                <a:ext cx="31405" cy="26993"/>
                <a:chOff x="5054871" y="3507855"/>
                <a:chExt cx="31405" cy="26993"/>
              </a:xfrm>
            </p:grpSpPr>
            <p:sp>
              <p:nvSpPr>
                <p:cNvPr id="4247" name="Google Shape;4247;p65"/>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5"/>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65"/>
              <p:cNvGrpSpPr/>
              <p:nvPr/>
            </p:nvGrpSpPr>
            <p:grpSpPr>
              <a:xfrm>
                <a:off x="4876579" y="3675325"/>
                <a:ext cx="31405" cy="26969"/>
                <a:chOff x="4876579" y="3675325"/>
                <a:chExt cx="31405" cy="26969"/>
              </a:xfrm>
            </p:grpSpPr>
            <p:sp>
              <p:nvSpPr>
                <p:cNvPr id="4250" name="Google Shape;4250;p65"/>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5"/>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65"/>
              <p:cNvGrpSpPr/>
              <p:nvPr/>
            </p:nvGrpSpPr>
            <p:grpSpPr>
              <a:xfrm>
                <a:off x="4842233" y="3688333"/>
                <a:ext cx="31405" cy="26993"/>
                <a:chOff x="4842233" y="3688333"/>
                <a:chExt cx="31405" cy="26993"/>
              </a:xfrm>
            </p:grpSpPr>
            <p:sp>
              <p:nvSpPr>
                <p:cNvPr id="4253" name="Google Shape;4253;p65"/>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5"/>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65"/>
              <p:cNvGrpSpPr/>
              <p:nvPr/>
            </p:nvGrpSpPr>
            <p:grpSpPr>
              <a:xfrm>
                <a:off x="5187876" y="3608032"/>
                <a:ext cx="31405" cy="27001"/>
                <a:chOff x="5187876" y="3608032"/>
                <a:chExt cx="31405" cy="27001"/>
              </a:xfrm>
            </p:grpSpPr>
            <p:sp>
              <p:nvSpPr>
                <p:cNvPr id="4256" name="Google Shape;4256;p65"/>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5"/>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8" name="Google Shape;4258;p65"/>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5"/>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0" name="Google Shape;4260;p65"/>
              <p:cNvGrpSpPr/>
              <p:nvPr/>
            </p:nvGrpSpPr>
            <p:grpSpPr>
              <a:xfrm>
                <a:off x="5269224" y="3304167"/>
                <a:ext cx="40253" cy="34402"/>
                <a:chOff x="5269224" y="3304167"/>
                <a:chExt cx="40253" cy="34402"/>
              </a:xfrm>
            </p:grpSpPr>
            <p:sp>
              <p:nvSpPr>
                <p:cNvPr id="4261" name="Google Shape;4261;p65"/>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5"/>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65"/>
              <p:cNvGrpSpPr/>
              <p:nvPr/>
            </p:nvGrpSpPr>
            <p:grpSpPr>
              <a:xfrm>
                <a:off x="5327354" y="3476615"/>
                <a:ext cx="49864" cy="42723"/>
                <a:chOff x="5327354" y="3476615"/>
                <a:chExt cx="49864" cy="42723"/>
              </a:xfrm>
            </p:grpSpPr>
            <p:sp>
              <p:nvSpPr>
                <p:cNvPr id="4264" name="Google Shape;4264;p65"/>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5"/>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6" name="Google Shape;4266;p65"/>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5"/>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8" name="Google Shape;4268;p65"/>
              <p:cNvGrpSpPr/>
              <p:nvPr/>
            </p:nvGrpSpPr>
            <p:grpSpPr>
              <a:xfrm>
                <a:off x="5341723" y="3775957"/>
                <a:ext cx="31405" cy="26898"/>
                <a:chOff x="5341723" y="3775957"/>
                <a:chExt cx="31405" cy="26898"/>
              </a:xfrm>
            </p:grpSpPr>
            <p:sp>
              <p:nvSpPr>
                <p:cNvPr id="4269" name="Google Shape;4269;p65"/>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5"/>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1" name="Google Shape;4271;p65"/>
              <p:cNvGrpSpPr/>
              <p:nvPr/>
            </p:nvGrpSpPr>
            <p:grpSpPr>
              <a:xfrm>
                <a:off x="5439053" y="3699274"/>
                <a:ext cx="31405" cy="26898"/>
                <a:chOff x="5439053" y="3699274"/>
                <a:chExt cx="31405" cy="26898"/>
              </a:xfrm>
            </p:grpSpPr>
            <p:sp>
              <p:nvSpPr>
                <p:cNvPr id="4272" name="Google Shape;4272;p65"/>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5"/>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4" name="Google Shape;4274;p65"/>
              <p:cNvGrpSpPr/>
              <p:nvPr/>
            </p:nvGrpSpPr>
            <p:grpSpPr>
              <a:xfrm>
                <a:off x="5412414" y="3622307"/>
                <a:ext cx="31499" cy="26993"/>
                <a:chOff x="5412414" y="3622307"/>
                <a:chExt cx="31499" cy="26993"/>
              </a:xfrm>
            </p:grpSpPr>
            <p:sp>
              <p:nvSpPr>
                <p:cNvPr id="4275" name="Google Shape;4275;p65"/>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5"/>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65"/>
              <p:cNvGrpSpPr/>
              <p:nvPr/>
            </p:nvGrpSpPr>
            <p:grpSpPr>
              <a:xfrm>
                <a:off x="5476254" y="3473949"/>
                <a:ext cx="26835" cy="26930"/>
                <a:chOff x="5476254" y="3473949"/>
                <a:chExt cx="26835" cy="26930"/>
              </a:xfrm>
            </p:grpSpPr>
            <p:sp>
              <p:nvSpPr>
                <p:cNvPr id="4278" name="Google Shape;4278;p65"/>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5"/>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0" name="Google Shape;4280;p65"/>
              <p:cNvGrpSpPr/>
              <p:nvPr/>
            </p:nvGrpSpPr>
            <p:grpSpPr>
              <a:xfrm>
                <a:off x="5564547" y="3481594"/>
                <a:ext cx="31397" cy="26898"/>
                <a:chOff x="5564547" y="3481594"/>
                <a:chExt cx="31397" cy="26898"/>
              </a:xfrm>
            </p:grpSpPr>
            <p:sp>
              <p:nvSpPr>
                <p:cNvPr id="4281" name="Google Shape;4281;p65"/>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5"/>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3" name="Google Shape;4283;p65"/>
              <p:cNvGrpSpPr/>
              <p:nvPr/>
            </p:nvGrpSpPr>
            <p:grpSpPr>
              <a:xfrm>
                <a:off x="5534101" y="3470174"/>
                <a:ext cx="31397" cy="26906"/>
                <a:chOff x="5534101" y="3470174"/>
                <a:chExt cx="31397" cy="26906"/>
              </a:xfrm>
            </p:grpSpPr>
            <p:sp>
              <p:nvSpPr>
                <p:cNvPr id="4284" name="Google Shape;4284;p65"/>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5"/>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65"/>
              <p:cNvGrpSpPr/>
              <p:nvPr/>
            </p:nvGrpSpPr>
            <p:grpSpPr>
              <a:xfrm>
                <a:off x="5610879" y="3314486"/>
                <a:ext cx="31499" cy="26938"/>
                <a:chOff x="5610879" y="3314486"/>
                <a:chExt cx="31499" cy="26938"/>
              </a:xfrm>
            </p:grpSpPr>
            <p:sp>
              <p:nvSpPr>
                <p:cNvPr id="4287" name="Google Shape;4287;p65"/>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5"/>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65"/>
              <p:cNvGrpSpPr/>
              <p:nvPr/>
            </p:nvGrpSpPr>
            <p:grpSpPr>
              <a:xfrm>
                <a:off x="4834525" y="3501382"/>
                <a:ext cx="31499" cy="26898"/>
                <a:chOff x="4834525" y="3501382"/>
                <a:chExt cx="31499" cy="26898"/>
              </a:xfrm>
            </p:grpSpPr>
            <p:sp>
              <p:nvSpPr>
                <p:cNvPr id="4290" name="Google Shape;4290;p65"/>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5"/>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65"/>
              <p:cNvGrpSpPr/>
              <p:nvPr/>
            </p:nvGrpSpPr>
            <p:grpSpPr>
              <a:xfrm>
                <a:off x="4898460" y="3580158"/>
                <a:ext cx="31405" cy="26898"/>
                <a:chOff x="4898460" y="3580158"/>
                <a:chExt cx="31405" cy="26898"/>
              </a:xfrm>
            </p:grpSpPr>
            <p:sp>
              <p:nvSpPr>
                <p:cNvPr id="4293" name="Google Shape;4293;p65"/>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5"/>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65"/>
              <p:cNvGrpSpPr/>
              <p:nvPr/>
            </p:nvGrpSpPr>
            <p:grpSpPr>
              <a:xfrm>
                <a:off x="4882667" y="3608032"/>
                <a:ext cx="31499" cy="27001"/>
                <a:chOff x="4882667" y="3608032"/>
                <a:chExt cx="31499" cy="27001"/>
              </a:xfrm>
            </p:grpSpPr>
            <p:sp>
              <p:nvSpPr>
                <p:cNvPr id="4296" name="Google Shape;4296;p65"/>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5"/>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65"/>
              <p:cNvGrpSpPr/>
              <p:nvPr/>
            </p:nvGrpSpPr>
            <p:grpSpPr>
              <a:xfrm>
                <a:off x="4843373" y="3631407"/>
                <a:ext cx="16273" cy="16186"/>
                <a:chOff x="4843373" y="3631407"/>
                <a:chExt cx="16273" cy="16186"/>
              </a:xfrm>
            </p:grpSpPr>
            <p:sp>
              <p:nvSpPr>
                <p:cNvPr id="4299" name="Google Shape;4299;p65"/>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5"/>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65"/>
              <p:cNvGrpSpPr/>
              <p:nvPr/>
            </p:nvGrpSpPr>
            <p:grpSpPr>
              <a:xfrm>
                <a:off x="4727773" y="3591578"/>
                <a:ext cx="31499" cy="26898"/>
                <a:chOff x="4727773" y="3591578"/>
                <a:chExt cx="31499" cy="26898"/>
              </a:xfrm>
            </p:grpSpPr>
            <p:sp>
              <p:nvSpPr>
                <p:cNvPr id="4302" name="Google Shape;4302;p65"/>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5"/>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4" name="Google Shape;4304;p65"/>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5"/>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6" name="Google Shape;4306;p65"/>
              <p:cNvGrpSpPr/>
              <p:nvPr/>
            </p:nvGrpSpPr>
            <p:grpSpPr>
              <a:xfrm>
                <a:off x="4609421" y="3577398"/>
                <a:ext cx="31499" cy="27001"/>
                <a:chOff x="4609421" y="3577398"/>
                <a:chExt cx="31499" cy="27001"/>
              </a:xfrm>
            </p:grpSpPr>
            <p:sp>
              <p:nvSpPr>
                <p:cNvPr id="4307" name="Google Shape;4307;p65"/>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5"/>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65"/>
              <p:cNvGrpSpPr/>
              <p:nvPr/>
            </p:nvGrpSpPr>
            <p:grpSpPr>
              <a:xfrm>
                <a:off x="4649289" y="3577398"/>
                <a:ext cx="31499" cy="27001"/>
                <a:chOff x="4649289" y="3577398"/>
                <a:chExt cx="31499" cy="27001"/>
              </a:xfrm>
            </p:grpSpPr>
            <p:sp>
              <p:nvSpPr>
                <p:cNvPr id="4310" name="Google Shape;4310;p65"/>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5"/>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2" name="Google Shape;4312;p65"/>
              <p:cNvGrpSpPr/>
              <p:nvPr/>
            </p:nvGrpSpPr>
            <p:grpSpPr>
              <a:xfrm>
                <a:off x="4605614" y="3639523"/>
                <a:ext cx="31499" cy="26906"/>
                <a:chOff x="4605614" y="3639523"/>
                <a:chExt cx="31499" cy="26906"/>
              </a:xfrm>
            </p:grpSpPr>
            <p:sp>
              <p:nvSpPr>
                <p:cNvPr id="4313" name="Google Shape;4313;p65"/>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5"/>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5" name="Google Shape;4315;p65"/>
              <p:cNvGrpSpPr/>
              <p:nvPr/>
            </p:nvGrpSpPr>
            <p:grpSpPr>
              <a:xfrm>
                <a:off x="4785149" y="3618846"/>
                <a:ext cx="26930" cy="26843"/>
                <a:chOff x="4785149" y="3618846"/>
                <a:chExt cx="26930" cy="26843"/>
              </a:xfrm>
            </p:grpSpPr>
            <p:sp>
              <p:nvSpPr>
                <p:cNvPr id="4316" name="Google Shape;4316;p65"/>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5"/>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65"/>
              <p:cNvGrpSpPr/>
              <p:nvPr/>
            </p:nvGrpSpPr>
            <p:grpSpPr>
              <a:xfrm>
                <a:off x="4810167" y="3601567"/>
                <a:ext cx="31405" cy="26898"/>
                <a:chOff x="4810167" y="3601567"/>
                <a:chExt cx="31405" cy="26898"/>
              </a:xfrm>
            </p:grpSpPr>
            <p:sp>
              <p:nvSpPr>
                <p:cNvPr id="4319" name="Google Shape;4319;p65"/>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5"/>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65"/>
              <p:cNvGrpSpPr/>
              <p:nvPr/>
            </p:nvGrpSpPr>
            <p:grpSpPr>
              <a:xfrm>
                <a:off x="4831002" y="3373230"/>
                <a:ext cx="31405" cy="26898"/>
                <a:chOff x="4831002" y="3373230"/>
                <a:chExt cx="31405" cy="26898"/>
              </a:xfrm>
            </p:grpSpPr>
            <p:sp>
              <p:nvSpPr>
                <p:cNvPr id="4322" name="Google Shape;4322;p65"/>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5"/>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65"/>
              <p:cNvGrpSpPr/>
              <p:nvPr/>
            </p:nvGrpSpPr>
            <p:grpSpPr>
              <a:xfrm>
                <a:off x="4719311" y="3355054"/>
                <a:ext cx="31499" cy="27001"/>
                <a:chOff x="4719311" y="3355054"/>
                <a:chExt cx="31499" cy="27001"/>
              </a:xfrm>
            </p:grpSpPr>
            <p:sp>
              <p:nvSpPr>
                <p:cNvPr id="4325" name="Google Shape;4325;p65"/>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5"/>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65"/>
              <p:cNvGrpSpPr/>
              <p:nvPr/>
            </p:nvGrpSpPr>
            <p:grpSpPr>
              <a:xfrm>
                <a:off x="4798755" y="3450260"/>
                <a:ext cx="26930" cy="26930"/>
                <a:chOff x="4798755" y="3450260"/>
                <a:chExt cx="26930" cy="26930"/>
              </a:xfrm>
            </p:grpSpPr>
            <p:sp>
              <p:nvSpPr>
                <p:cNvPr id="4328" name="Google Shape;4328;p65"/>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5"/>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65"/>
              <p:cNvGrpSpPr/>
              <p:nvPr/>
            </p:nvGrpSpPr>
            <p:grpSpPr>
              <a:xfrm>
                <a:off x="4645576" y="3467555"/>
                <a:ext cx="31405" cy="26953"/>
                <a:chOff x="4645576" y="3467555"/>
                <a:chExt cx="31405" cy="26953"/>
              </a:xfrm>
            </p:grpSpPr>
            <p:sp>
              <p:nvSpPr>
                <p:cNvPr id="4331" name="Google Shape;4331;p65"/>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5"/>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65"/>
              <p:cNvGrpSpPr/>
              <p:nvPr/>
            </p:nvGrpSpPr>
            <p:grpSpPr>
              <a:xfrm>
                <a:off x="4687631" y="3583965"/>
                <a:ext cx="31499" cy="26898"/>
                <a:chOff x="4687631" y="3583965"/>
                <a:chExt cx="31499" cy="26898"/>
              </a:xfrm>
            </p:grpSpPr>
            <p:sp>
              <p:nvSpPr>
                <p:cNvPr id="4334" name="Google Shape;4334;p65"/>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5"/>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65"/>
              <p:cNvGrpSpPr/>
              <p:nvPr/>
            </p:nvGrpSpPr>
            <p:grpSpPr>
              <a:xfrm>
                <a:off x="4719311" y="3471314"/>
                <a:ext cx="31499" cy="27001"/>
                <a:chOff x="4719311" y="3471314"/>
                <a:chExt cx="31499" cy="27001"/>
              </a:xfrm>
            </p:grpSpPr>
            <p:sp>
              <p:nvSpPr>
                <p:cNvPr id="4337" name="Google Shape;4337;p65"/>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5"/>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65"/>
              <p:cNvGrpSpPr/>
              <p:nvPr/>
            </p:nvGrpSpPr>
            <p:grpSpPr>
              <a:xfrm>
                <a:off x="4719311" y="3434404"/>
                <a:ext cx="31499" cy="26898"/>
                <a:chOff x="4719311" y="3434404"/>
                <a:chExt cx="31499" cy="26898"/>
              </a:xfrm>
            </p:grpSpPr>
            <p:sp>
              <p:nvSpPr>
                <p:cNvPr id="4340" name="Google Shape;4340;p65"/>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5"/>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65"/>
              <p:cNvGrpSpPr/>
              <p:nvPr/>
            </p:nvGrpSpPr>
            <p:grpSpPr>
              <a:xfrm>
                <a:off x="4768876" y="3401772"/>
                <a:ext cx="31499" cy="26898"/>
                <a:chOff x="4768876" y="3401772"/>
                <a:chExt cx="31499" cy="26898"/>
              </a:xfrm>
            </p:grpSpPr>
            <p:sp>
              <p:nvSpPr>
                <p:cNvPr id="4343" name="Google Shape;4343;p65"/>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5"/>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65"/>
              <p:cNvGrpSpPr/>
              <p:nvPr/>
            </p:nvGrpSpPr>
            <p:grpSpPr>
              <a:xfrm>
                <a:off x="4762214" y="3471377"/>
                <a:ext cx="26938" cy="26938"/>
                <a:chOff x="4762214" y="3471377"/>
                <a:chExt cx="26938" cy="26938"/>
              </a:xfrm>
            </p:grpSpPr>
            <p:sp>
              <p:nvSpPr>
                <p:cNvPr id="4346" name="Google Shape;4346;p65"/>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5"/>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65"/>
              <p:cNvGrpSpPr/>
              <p:nvPr/>
            </p:nvGrpSpPr>
            <p:grpSpPr>
              <a:xfrm>
                <a:off x="4790473" y="3344782"/>
                <a:ext cx="31405" cy="26898"/>
                <a:chOff x="4790473" y="3344782"/>
                <a:chExt cx="31405" cy="26898"/>
              </a:xfrm>
            </p:grpSpPr>
            <p:sp>
              <p:nvSpPr>
                <p:cNvPr id="4349" name="Google Shape;4349;p65"/>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5"/>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65"/>
              <p:cNvGrpSpPr/>
              <p:nvPr/>
            </p:nvGrpSpPr>
            <p:grpSpPr>
              <a:xfrm>
                <a:off x="4823774" y="3950733"/>
                <a:ext cx="37398" cy="32034"/>
                <a:chOff x="4823774" y="3950733"/>
                <a:chExt cx="37398" cy="32034"/>
              </a:xfrm>
            </p:grpSpPr>
            <p:sp>
              <p:nvSpPr>
                <p:cNvPr id="4352" name="Google Shape;4352;p65"/>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5"/>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65"/>
              <p:cNvGrpSpPr/>
              <p:nvPr/>
            </p:nvGrpSpPr>
            <p:grpSpPr>
              <a:xfrm>
                <a:off x="4823396" y="4110566"/>
                <a:ext cx="31405" cy="26906"/>
                <a:chOff x="4823396" y="4110566"/>
                <a:chExt cx="31405" cy="26906"/>
              </a:xfrm>
            </p:grpSpPr>
            <p:sp>
              <p:nvSpPr>
                <p:cNvPr id="4355" name="Google Shape;4355;p65"/>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5"/>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65"/>
              <p:cNvGrpSpPr/>
              <p:nvPr/>
            </p:nvGrpSpPr>
            <p:grpSpPr>
              <a:xfrm>
                <a:off x="4838332" y="3821150"/>
                <a:ext cx="31499" cy="26898"/>
                <a:chOff x="4838332" y="3821150"/>
                <a:chExt cx="31499" cy="26898"/>
              </a:xfrm>
            </p:grpSpPr>
            <p:sp>
              <p:nvSpPr>
                <p:cNvPr id="4358" name="Google Shape;4358;p65"/>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5"/>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65"/>
              <p:cNvGrpSpPr/>
              <p:nvPr/>
            </p:nvGrpSpPr>
            <p:grpSpPr>
              <a:xfrm>
                <a:off x="4661275" y="3815007"/>
                <a:ext cx="36824" cy="31523"/>
                <a:chOff x="4661275" y="3815007"/>
                <a:chExt cx="36824" cy="31523"/>
              </a:xfrm>
            </p:grpSpPr>
            <p:sp>
              <p:nvSpPr>
                <p:cNvPr id="4361" name="Google Shape;4361;p65"/>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5"/>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65"/>
              <p:cNvGrpSpPr/>
              <p:nvPr/>
            </p:nvGrpSpPr>
            <p:grpSpPr>
              <a:xfrm>
                <a:off x="4558998" y="3851037"/>
                <a:ext cx="33591" cy="28699"/>
                <a:chOff x="4558998" y="3851037"/>
                <a:chExt cx="33591" cy="28699"/>
              </a:xfrm>
            </p:grpSpPr>
            <p:sp>
              <p:nvSpPr>
                <p:cNvPr id="4364" name="Google Shape;4364;p65"/>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5"/>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65"/>
              <p:cNvGrpSpPr/>
              <p:nvPr/>
            </p:nvGrpSpPr>
            <p:grpSpPr>
              <a:xfrm>
                <a:off x="4696762" y="3638587"/>
                <a:ext cx="33591" cy="28794"/>
                <a:chOff x="4696762" y="3638587"/>
                <a:chExt cx="33591" cy="28794"/>
              </a:xfrm>
            </p:grpSpPr>
            <p:sp>
              <p:nvSpPr>
                <p:cNvPr id="4367" name="Google Shape;4367;p65"/>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5"/>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65"/>
              <p:cNvGrpSpPr/>
              <p:nvPr/>
            </p:nvGrpSpPr>
            <p:grpSpPr>
              <a:xfrm>
                <a:off x="4929479" y="3939140"/>
                <a:ext cx="33497" cy="28692"/>
                <a:chOff x="4929479" y="3939140"/>
                <a:chExt cx="33497" cy="28692"/>
              </a:xfrm>
            </p:grpSpPr>
            <p:sp>
              <p:nvSpPr>
                <p:cNvPr id="4370" name="Google Shape;4370;p65"/>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5"/>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65"/>
              <p:cNvGrpSpPr/>
              <p:nvPr/>
            </p:nvGrpSpPr>
            <p:grpSpPr>
              <a:xfrm>
                <a:off x="4907119" y="3986039"/>
                <a:ext cx="33497" cy="28699"/>
                <a:chOff x="4907119" y="3986039"/>
                <a:chExt cx="33497" cy="28699"/>
              </a:xfrm>
            </p:grpSpPr>
            <p:sp>
              <p:nvSpPr>
                <p:cNvPr id="4373" name="Google Shape;4373;p65"/>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5"/>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65"/>
              <p:cNvGrpSpPr/>
              <p:nvPr/>
            </p:nvGrpSpPr>
            <p:grpSpPr>
              <a:xfrm>
                <a:off x="4911783" y="4048102"/>
                <a:ext cx="33591" cy="28762"/>
                <a:chOff x="4911783" y="4048102"/>
                <a:chExt cx="33591" cy="28762"/>
              </a:xfrm>
            </p:grpSpPr>
            <p:sp>
              <p:nvSpPr>
                <p:cNvPr id="4376" name="Google Shape;4376;p65"/>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5"/>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8" name="Google Shape;4378;p65"/>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5"/>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0" name="Google Shape;4380;p65"/>
              <p:cNvGrpSpPr/>
              <p:nvPr/>
            </p:nvGrpSpPr>
            <p:grpSpPr>
              <a:xfrm>
                <a:off x="4762623" y="3837847"/>
                <a:ext cx="42416" cy="36273"/>
                <a:chOff x="4762623" y="3837847"/>
                <a:chExt cx="42416" cy="36273"/>
              </a:xfrm>
            </p:grpSpPr>
            <p:sp>
              <p:nvSpPr>
                <p:cNvPr id="4381" name="Google Shape;4381;p65"/>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5"/>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65"/>
              <p:cNvGrpSpPr/>
              <p:nvPr/>
            </p:nvGrpSpPr>
            <p:grpSpPr>
              <a:xfrm>
                <a:off x="4746044" y="4104966"/>
                <a:ext cx="33497" cy="28699"/>
                <a:chOff x="4746044" y="4104966"/>
                <a:chExt cx="33497" cy="28699"/>
              </a:xfrm>
            </p:grpSpPr>
            <p:sp>
              <p:nvSpPr>
                <p:cNvPr id="4384" name="Google Shape;4384;p65"/>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5"/>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65"/>
              <p:cNvGrpSpPr/>
              <p:nvPr/>
            </p:nvGrpSpPr>
            <p:grpSpPr>
              <a:xfrm>
                <a:off x="4859646" y="4162554"/>
                <a:ext cx="33591" cy="28762"/>
                <a:chOff x="4859646" y="4162554"/>
                <a:chExt cx="33591" cy="28762"/>
              </a:xfrm>
            </p:grpSpPr>
            <p:sp>
              <p:nvSpPr>
                <p:cNvPr id="4387" name="Google Shape;4387;p65"/>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5"/>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9" name="Google Shape;4389;p65"/>
            <p:cNvGrpSpPr/>
            <p:nvPr/>
          </p:nvGrpSpPr>
          <p:grpSpPr>
            <a:xfrm>
              <a:off x="3597785" y="3274438"/>
              <a:ext cx="855610" cy="1122100"/>
              <a:chOff x="3597785" y="3274438"/>
              <a:chExt cx="855610" cy="1122100"/>
            </a:xfrm>
          </p:grpSpPr>
          <p:grpSp>
            <p:nvGrpSpPr>
              <p:cNvPr id="4390" name="Google Shape;4390;p65"/>
              <p:cNvGrpSpPr/>
              <p:nvPr/>
            </p:nvGrpSpPr>
            <p:grpSpPr>
              <a:xfrm>
                <a:off x="3617857" y="3284717"/>
                <a:ext cx="826785" cy="1099165"/>
                <a:chOff x="3617857" y="3284717"/>
                <a:chExt cx="826785" cy="1099165"/>
              </a:xfrm>
            </p:grpSpPr>
            <p:sp>
              <p:nvSpPr>
                <p:cNvPr id="4391" name="Google Shape;4391;p65"/>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5"/>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5"/>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5"/>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5"/>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5"/>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5"/>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5"/>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5"/>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5"/>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5"/>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5"/>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5"/>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5"/>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5"/>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5"/>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5"/>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5"/>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5"/>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5"/>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5"/>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5"/>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5"/>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5"/>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5"/>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5"/>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5"/>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5"/>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5"/>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5"/>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5"/>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5"/>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5"/>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5"/>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5"/>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5"/>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5"/>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5"/>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5"/>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5"/>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5"/>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5"/>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5"/>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5"/>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5"/>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5"/>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5"/>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5"/>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5"/>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5"/>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5"/>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5"/>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5"/>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5"/>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5"/>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5"/>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7" name="Google Shape;4447;p65"/>
              <p:cNvGrpSpPr/>
              <p:nvPr/>
            </p:nvGrpSpPr>
            <p:grpSpPr>
              <a:xfrm>
                <a:off x="4180904" y="4251758"/>
                <a:ext cx="37783" cy="32420"/>
                <a:chOff x="4180904" y="4251758"/>
                <a:chExt cx="37783" cy="32420"/>
              </a:xfrm>
            </p:grpSpPr>
            <p:sp>
              <p:nvSpPr>
                <p:cNvPr id="4448" name="Google Shape;4448;p65"/>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5"/>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65"/>
              <p:cNvGrpSpPr/>
              <p:nvPr/>
            </p:nvGrpSpPr>
            <p:grpSpPr>
              <a:xfrm>
                <a:off x="4201644" y="4081324"/>
                <a:ext cx="37783" cy="32364"/>
                <a:chOff x="4201644" y="4081324"/>
                <a:chExt cx="37783" cy="32364"/>
              </a:xfrm>
            </p:grpSpPr>
            <p:sp>
              <p:nvSpPr>
                <p:cNvPr id="4451" name="Google Shape;4451;p65"/>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5"/>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65"/>
              <p:cNvGrpSpPr/>
              <p:nvPr/>
            </p:nvGrpSpPr>
            <p:grpSpPr>
              <a:xfrm>
                <a:off x="4284416" y="3887428"/>
                <a:ext cx="37783" cy="32451"/>
                <a:chOff x="4284416" y="3887428"/>
                <a:chExt cx="37783" cy="32451"/>
              </a:xfrm>
            </p:grpSpPr>
            <p:sp>
              <p:nvSpPr>
                <p:cNvPr id="4454" name="Google Shape;4454;p65"/>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5"/>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65"/>
              <p:cNvGrpSpPr/>
              <p:nvPr/>
            </p:nvGrpSpPr>
            <p:grpSpPr>
              <a:xfrm>
                <a:off x="4223721" y="3860404"/>
                <a:ext cx="37870" cy="32364"/>
                <a:chOff x="4223721" y="3860404"/>
                <a:chExt cx="37870" cy="32364"/>
              </a:xfrm>
            </p:grpSpPr>
            <p:sp>
              <p:nvSpPr>
                <p:cNvPr id="4457" name="Google Shape;4457;p65"/>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5"/>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9" name="Google Shape;4459;p65"/>
              <p:cNvGrpSpPr/>
              <p:nvPr/>
            </p:nvGrpSpPr>
            <p:grpSpPr>
              <a:xfrm>
                <a:off x="4104889" y="3699242"/>
                <a:ext cx="37776" cy="32357"/>
                <a:chOff x="4104889" y="3699242"/>
                <a:chExt cx="37776" cy="32357"/>
              </a:xfrm>
            </p:grpSpPr>
            <p:sp>
              <p:nvSpPr>
                <p:cNvPr id="4460" name="Google Shape;4460;p65"/>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5"/>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65"/>
              <p:cNvGrpSpPr/>
              <p:nvPr/>
            </p:nvGrpSpPr>
            <p:grpSpPr>
              <a:xfrm>
                <a:off x="4143608" y="3475121"/>
                <a:ext cx="37878" cy="32420"/>
                <a:chOff x="4143608" y="3475121"/>
                <a:chExt cx="37878" cy="32420"/>
              </a:xfrm>
            </p:grpSpPr>
            <p:sp>
              <p:nvSpPr>
                <p:cNvPr id="4463" name="Google Shape;4463;p65"/>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5"/>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65"/>
              <p:cNvGrpSpPr/>
              <p:nvPr/>
            </p:nvGrpSpPr>
            <p:grpSpPr>
              <a:xfrm>
                <a:off x="4217248" y="3570893"/>
                <a:ext cx="37776" cy="32364"/>
                <a:chOff x="4217248" y="3570893"/>
                <a:chExt cx="37776" cy="32364"/>
              </a:xfrm>
            </p:grpSpPr>
            <p:sp>
              <p:nvSpPr>
                <p:cNvPr id="4466" name="Google Shape;4466;p65"/>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5"/>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8" name="Google Shape;4468;p65"/>
              <p:cNvGrpSpPr/>
              <p:nvPr/>
            </p:nvGrpSpPr>
            <p:grpSpPr>
              <a:xfrm>
                <a:off x="4255307" y="3431612"/>
                <a:ext cx="37776" cy="32451"/>
                <a:chOff x="4255307" y="3431612"/>
                <a:chExt cx="37776" cy="32451"/>
              </a:xfrm>
            </p:grpSpPr>
            <p:sp>
              <p:nvSpPr>
                <p:cNvPr id="4469" name="Google Shape;4469;p65"/>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5"/>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1" name="Google Shape;4471;p65"/>
              <p:cNvGrpSpPr/>
              <p:nvPr/>
            </p:nvGrpSpPr>
            <p:grpSpPr>
              <a:xfrm>
                <a:off x="3853052" y="3577398"/>
                <a:ext cx="37776" cy="32420"/>
                <a:chOff x="3853052" y="3577398"/>
                <a:chExt cx="37776" cy="32420"/>
              </a:xfrm>
            </p:grpSpPr>
            <p:sp>
              <p:nvSpPr>
                <p:cNvPr id="4472" name="Google Shape;4472;p65"/>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5"/>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65"/>
              <p:cNvGrpSpPr/>
              <p:nvPr/>
            </p:nvGrpSpPr>
            <p:grpSpPr>
              <a:xfrm>
                <a:off x="4039908" y="3412107"/>
                <a:ext cx="37776" cy="32357"/>
                <a:chOff x="4039908" y="3412107"/>
                <a:chExt cx="37776" cy="32357"/>
              </a:xfrm>
            </p:grpSpPr>
            <p:sp>
              <p:nvSpPr>
                <p:cNvPr id="4475" name="Google Shape;4475;p65"/>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5"/>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65"/>
              <p:cNvGrpSpPr/>
              <p:nvPr/>
            </p:nvGrpSpPr>
            <p:grpSpPr>
              <a:xfrm>
                <a:off x="4017360" y="3342061"/>
                <a:ext cx="37870" cy="32380"/>
                <a:chOff x="4017360" y="3342061"/>
                <a:chExt cx="37870" cy="32380"/>
              </a:xfrm>
            </p:grpSpPr>
            <p:sp>
              <p:nvSpPr>
                <p:cNvPr id="4478" name="Google Shape;4478;p65"/>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5"/>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0" name="Google Shape;4480;p65"/>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5"/>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2" name="Google Shape;4482;p65"/>
              <p:cNvGrpSpPr/>
              <p:nvPr/>
            </p:nvGrpSpPr>
            <p:grpSpPr>
              <a:xfrm>
                <a:off x="3750870" y="3418650"/>
                <a:ext cx="37776" cy="32380"/>
                <a:chOff x="3750870" y="3418650"/>
                <a:chExt cx="37776" cy="32380"/>
              </a:xfrm>
            </p:grpSpPr>
            <p:sp>
              <p:nvSpPr>
                <p:cNvPr id="4483" name="Google Shape;4483;p65"/>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5"/>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5" name="Google Shape;4485;p65"/>
              <p:cNvGrpSpPr/>
              <p:nvPr/>
            </p:nvGrpSpPr>
            <p:grpSpPr>
              <a:xfrm>
                <a:off x="3632509" y="3274438"/>
                <a:ext cx="37783" cy="32357"/>
                <a:chOff x="3632509" y="3274438"/>
                <a:chExt cx="37783" cy="32357"/>
              </a:xfrm>
            </p:grpSpPr>
            <p:sp>
              <p:nvSpPr>
                <p:cNvPr id="4486" name="Google Shape;4486;p65"/>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5"/>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65"/>
              <p:cNvGrpSpPr/>
              <p:nvPr/>
            </p:nvGrpSpPr>
            <p:grpSpPr>
              <a:xfrm>
                <a:off x="3906424" y="3297561"/>
                <a:ext cx="37776" cy="32451"/>
                <a:chOff x="3906424" y="3297561"/>
                <a:chExt cx="37776" cy="32451"/>
              </a:xfrm>
            </p:grpSpPr>
            <p:sp>
              <p:nvSpPr>
                <p:cNvPr id="4489" name="Google Shape;4489;p65"/>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5"/>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65"/>
              <p:cNvGrpSpPr/>
              <p:nvPr/>
            </p:nvGrpSpPr>
            <p:grpSpPr>
              <a:xfrm>
                <a:off x="3866084" y="3412107"/>
                <a:ext cx="37776" cy="32357"/>
                <a:chOff x="3866084" y="3412107"/>
                <a:chExt cx="37776" cy="32357"/>
              </a:xfrm>
            </p:grpSpPr>
            <p:sp>
              <p:nvSpPr>
                <p:cNvPr id="4492" name="Google Shape;4492;p65"/>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5"/>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65"/>
              <p:cNvGrpSpPr/>
              <p:nvPr/>
            </p:nvGrpSpPr>
            <p:grpSpPr>
              <a:xfrm>
                <a:off x="4023919" y="3766409"/>
                <a:ext cx="37783" cy="32357"/>
                <a:chOff x="4023919" y="3766409"/>
                <a:chExt cx="37783" cy="32357"/>
              </a:xfrm>
            </p:grpSpPr>
            <p:sp>
              <p:nvSpPr>
                <p:cNvPr id="4495" name="Google Shape;4495;p65"/>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5"/>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7" name="Google Shape;4497;p65"/>
              <p:cNvGrpSpPr/>
              <p:nvPr/>
            </p:nvGrpSpPr>
            <p:grpSpPr>
              <a:xfrm>
                <a:off x="3973882" y="3779449"/>
                <a:ext cx="37776" cy="32357"/>
                <a:chOff x="3973882" y="3779449"/>
                <a:chExt cx="37776" cy="32357"/>
              </a:xfrm>
            </p:grpSpPr>
            <p:sp>
              <p:nvSpPr>
                <p:cNvPr id="4498" name="Google Shape;4498;p65"/>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5"/>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0" name="Google Shape;4500;p65"/>
              <p:cNvGrpSpPr/>
              <p:nvPr/>
            </p:nvGrpSpPr>
            <p:grpSpPr>
              <a:xfrm>
                <a:off x="4073398" y="3838028"/>
                <a:ext cx="37776" cy="32380"/>
                <a:chOff x="4073398" y="3838028"/>
                <a:chExt cx="37776" cy="32380"/>
              </a:xfrm>
            </p:grpSpPr>
            <p:sp>
              <p:nvSpPr>
                <p:cNvPr id="4501" name="Google Shape;4501;p65"/>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5"/>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65"/>
              <p:cNvGrpSpPr/>
              <p:nvPr/>
            </p:nvGrpSpPr>
            <p:grpSpPr>
              <a:xfrm>
                <a:off x="4342672" y="4144496"/>
                <a:ext cx="37752" cy="32364"/>
                <a:chOff x="4342672" y="4144496"/>
                <a:chExt cx="37752" cy="32364"/>
              </a:xfrm>
            </p:grpSpPr>
            <p:sp>
              <p:nvSpPr>
                <p:cNvPr id="4504" name="Google Shape;4504;p65"/>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5"/>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65"/>
              <p:cNvGrpSpPr/>
              <p:nvPr/>
            </p:nvGrpSpPr>
            <p:grpSpPr>
              <a:xfrm>
                <a:off x="4406386" y="4056872"/>
                <a:ext cx="37783" cy="32364"/>
                <a:chOff x="4406386" y="4056872"/>
                <a:chExt cx="37783" cy="32364"/>
              </a:xfrm>
            </p:grpSpPr>
            <p:sp>
              <p:nvSpPr>
                <p:cNvPr id="4507" name="Google Shape;4507;p65"/>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5"/>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65"/>
              <p:cNvGrpSpPr/>
              <p:nvPr/>
            </p:nvGrpSpPr>
            <p:grpSpPr>
              <a:xfrm>
                <a:off x="4284416" y="4245254"/>
                <a:ext cx="37783" cy="32357"/>
                <a:chOff x="4284416" y="4245254"/>
                <a:chExt cx="37783" cy="32357"/>
              </a:xfrm>
            </p:grpSpPr>
            <p:sp>
              <p:nvSpPr>
                <p:cNvPr id="4510" name="Google Shape;4510;p65"/>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5"/>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2" name="Google Shape;4512;p65"/>
              <p:cNvGrpSpPr/>
              <p:nvPr/>
            </p:nvGrpSpPr>
            <p:grpSpPr>
              <a:xfrm>
                <a:off x="4219057" y="4331258"/>
                <a:ext cx="37776" cy="32364"/>
                <a:chOff x="4219057" y="4331258"/>
                <a:chExt cx="37776" cy="32364"/>
              </a:xfrm>
            </p:grpSpPr>
            <p:sp>
              <p:nvSpPr>
                <p:cNvPr id="4513" name="Google Shape;4513;p65"/>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5"/>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5" name="Google Shape;4515;p65"/>
              <p:cNvGrpSpPr/>
              <p:nvPr/>
            </p:nvGrpSpPr>
            <p:grpSpPr>
              <a:xfrm>
                <a:off x="4204122" y="4141688"/>
                <a:ext cx="33497" cy="28699"/>
                <a:chOff x="4204122" y="4141688"/>
                <a:chExt cx="33497" cy="28699"/>
              </a:xfrm>
            </p:grpSpPr>
            <p:sp>
              <p:nvSpPr>
                <p:cNvPr id="4516" name="Google Shape;4516;p65"/>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5"/>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65"/>
              <p:cNvGrpSpPr/>
              <p:nvPr/>
            </p:nvGrpSpPr>
            <p:grpSpPr>
              <a:xfrm>
                <a:off x="4301546" y="4003869"/>
                <a:ext cx="38916" cy="33324"/>
                <a:chOff x="4301546" y="4003869"/>
                <a:chExt cx="38916" cy="33324"/>
              </a:xfrm>
            </p:grpSpPr>
            <p:sp>
              <p:nvSpPr>
                <p:cNvPr id="4519" name="Google Shape;4519;p65"/>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5"/>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65"/>
              <p:cNvGrpSpPr/>
              <p:nvPr/>
            </p:nvGrpSpPr>
            <p:grpSpPr>
              <a:xfrm>
                <a:off x="4210681" y="3924669"/>
                <a:ext cx="36549" cy="31366"/>
                <a:chOff x="4210681" y="3924669"/>
                <a:chExt cx="36549" cy="31366"/>
              </a:xfrm>
            </p:grpSpPr>
            <p:sp>
              <p:nvSpPr>
                <p:cNvPr id="4522" name="Google Shape;4522;p65"/>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5"/>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4" name="Google Shape;4524;p65"/>
              <p:cNvGrpSpPr/>
              <p:nvPr/>
            </p:nvGrpSpPr>
            <p:grpSpPr>
              <a:xfrm>
                <a:off x="3987771" y="3628874"/>
                <a:ext cx="31499" cy="26993"/>
                <a:chOff x="3987771" y="3628874"/>
                <a:chExt cx="31499" cy="26993"/>
              </a:xfrm>
            </p:grpSpPr>
            <p:sp>
              <p:nvSpPr>
                <p:cNvPr id="4525" name="Google Shape;4525;p65"/>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5"/>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7" name="Google Shape;4527;p65"/>
              <p:cNvGrpSpPr/>
              <p:nvPr/>
            </p:nvGrpSpPr>
            <p:grpSpPr>
              <a:xfrm>
                <a:off x="4087382" y="3775674"/>
                <a:ext cx="31405" cy="26898"/>
                <a:chOff x="4087382" y="3775674"/>
                <a:chExt cx="31405" cy="26898"/>
              </a:xfrm>
            </p:grpSpPr>
            <p:sp>
              <p:nvSpPr>
                <p:cNvPr id="4528" name="Google Shape;4528;p65"/>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5"/>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65"/>
              <p:cNvGrpSpPr/>
              <p:nvPr/>
            </p:nvGrpSpPr>
            <p:grpSpPr>
              <a:xfrm>
                <a:off x="4118873" y="3856637"/>
                <a:ext cx="31405" cy="26906"/>
                <a:chOff x="4118873" y="3856637"/>
                <a:chExt cx="31405" cy="26906"/>
              </a:xfrm>
            </p:grpSpPr>
            <p:sp>
              <p:nvSpPr>
                <p:cNvPr id="4531" name="Google Shape;4531;p65"/>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5"/>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65"/>
              <p:cNvGrpSpPr/>
              <p:nvPr/>
            </p:nvGrpSpPr>
            <p:grpSpPr>
              <a:xfrm>
                <a:off x="4168541" y="3639523"/>
                <a:ext cx="31499" cy="26906"/>
                <a:chOff x="4168541" y="3639523"/>
                <a:chExt cx="31499" cy="26906"/>
              </a:xfrm>
            </p:grpSpPr>
            <p:sp>
              <p:nvSpPr>
                <p:cNvPr id="4534" name="Google Shape;4534;p65"/>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5"/>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65"/>
              <p:cNvGrpSpPr/>
              <p:nvPr/>
            </p:nvGrpSpPr>
            <p:grpSpPr>
              <a:xfrm>
                <a:off x="3965789" y="3393545"/>
                <a:ext cx="31405" cy="26945"/>
                <a:chOff x="3965789" y="3393545"/>
                <a:chExt cx="31405" cy="26945"/>
              </a:xfrm>
            </p:grpSpPr>
            <p:sp>
              <p:nvSpPr>
                <p:cNvPr id="4537" name="Google Shape;4537;p65"/>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5"/>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65"/>
              <p:cNvGrpSpPr/>
              <p:nvPr/>
            </p:nvGrpSpPr>
            <p:grpSpPr>
              <a:xfrm>
                <a:off x="3925166" y="3491008"/>
                <a:ext cx="31405" cy="27001"/>
                <a:chOff x="3925166" y="3491008"/>
                <a:chExt cx="31405" cy="27001"/>
              </a:xfrm>
            </p:grpSpPr>
            <p:sp>
              <p:nvSpPr>
                <p:cNvPr id="4540" name="Google Shape;4540;p65"/>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5"/>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65"/>
              <p:cNvGrpSpPr/>
              <p:nvPr/>
            </p:nvGrpSpPr>
            <p:grpSpPr>
              <a:xfrm>
                <a:off x="3682845" y="3340976"/>
                <a:ext cx="31397" cy="26898"/>
                <a:chOff x="3682845" y="3340976"/>
                <a:chExt cx="31397" cy="26898"/>
              </a:xfrm>
            </p:grpSpPr>
            <p:sp>
              <p:nvSpPr>
                <p:cNvPr id="4543" name="Google Shape;4543;p65"/>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5"/>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65"/>
              <p:cNvGrpSpPr/>
              <p:nvPr/>
            </p:nvGrpSpPr>
            <p:grpSpPr>
              <a:xfrm>
                <a:off x="3795393" y="3353725"/>
                <a:ext cx="31499" cy="26993"/>
                <a:chOff x="3795393" y="3353725"/>
                <a:chExt cx="31499" cy="26993"/>
              </a:xfrm>
            </p:grpSpPr>
            <p:sp>
              <p:nvSpPr>
                <p:cNvPr id="4546" name="Google Shape;4546;p65"/>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5"/>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65"/>
              <p:cNvGrpSpPr/>
              <p:nvPr/>
            </p:nvGrpSpPr>
            <p:grpSpPr>
              <a:xfrm>
                <a:off x="4176909" y="4363221"/>
                <a:ext cx="38924" cy="33316"/>
                <a:chOff x="4176909" y="4363221"/>
                <a:chExt cx="38924" cy="33316"/>
              </a:xfrm>
            </p:grpSpPr>
            <p:sp>
              <p:nvSpPr>
                <p:cNvPr id="4549" name="Google Shape;4549;p65"/>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5"/>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1" name="Google Shape;4551;p65"/>
              <p:cNvGrpSpPr/>
              <p:nvPr/>
            </p:nvGrpSpPr>
            <p:grpSpPr>
              <a:xfrm>
                <a:off x="4226191" y="4007660"/>
                <a:ext cx="33560" cy="28770"/>
                <a:chOff x="4226191" y="4007660"/>
                <a:chExt cx="33560" cy="28770"/>
              </a:xfrm>
            </p:grpSpPr>
            <p:sp>
              <p:nvSpPr>
                <p:cNvPr id="4552" name="Google Shape;4552;p65"/>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5"/>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65"/>
              <p:cNvGrpSpPr/>
              <p:nvPr/>
            </p:nvGrpSpPr>
            <p:grpSpPr>
              <a:xfrm>
                <a:off x="3597785" y="3377045"/>
                <a:ext cx="33591" cy="28699"/>
                <a:chOff x="3597785" y="3377045"/>
                <a:chExt cx="33591" cy="28699"/>
              </a:xfrm>
            </p:grpSpPr>
            <p:sp>
              <p:nvSpPr>
                <p:cNvPr id="4555" name="Google Shape;4555;p65"/>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5"/>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65"/>
              <p:cNvGrpSpPr/>
              <p:nvPr/>
            </p:nvGrpSpPr>
            <p:grpSpPr>
              <a:xfrm>
                <a:off x="3887870" y="3669796"/>
                <a:ext cx="33591" cy="28692"/>
                <a:chOff x="3887870" y="3669796"/>
                <a:chExt cx="33591" cy="28692"/>
              </a:xfrm>
            </p:grpSpPr>
            <p:sp>
              <p:nvSpPr>
                <p:cNvPr id="4558" name="Google Shape;4558;p65"/>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5"/>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65"/>
              <p:cNvGrpSpPr/>
              <p:nvPr/>
            </p:nvGrpSpPr>
            <p:grpSpPr>
              <a:xfrm>
                <a:off x="3818320" y="3481625"/>
                <a:ext cx="33497" cy="28770"/>
                <a:chOff x="3818320" y="3481625"/>
                <a:chExt cx="33497" cy="28770"/>
              </a:xfrm>
            </p:grpSpPr>
            <p:sp>
              <p:nvSpPr>
                <p:cNvPr id="4561" name="Google Shape;4561;p65"/>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5"/>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65"/>
              <p:cNvGrpSpPr/>
              <p:nvPr/>
            </p:nvGrpSpPr>
            <p:grpSpPr>
              <a:xfrm>
                <a:off x="4278139" y="4120948"/>
                <a:ext cx="37492" cy="32129"/>
                <a:chOff x="4278139" y="4120948"/>
                <a:chExt cx="37492" cy="32129"/>
              </a:xfrm>
            </p:grpSpPr>
            <p:sp>
              <p:nvSpPr>
                <p:cNvPr id="4564" name="Google Shape;4564;p65"/>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5"/>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65"/>
              <p:cNvGrpSpPr/>
              <p:nvPr/>
            </p:nvGrpSpPr>
            <p:grpSpPr>
              <a:xfrm>
                <a:off x="4419898" y="3977388"/>
                <a:ext cx="33497" cy="28692"/>
                <a:chOff x="4419898" y="3977388"/>
                <a:chExt cx="33497" cy="28692"/>
              </a:xfrm>
            </p:grpSpPr>
            <p:sp>
              <p:nvSpPr>
                <p:cNvPr id="4567" name="Google Shape;4567;p65"/>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5"/>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65"/>
              <p:cNvGrpSpPr/>
              <p:nvPr/>
            </p:nvGrpSpPr>
            <p:grpSpPr>
              <a:xfrm>
                <a:off x="4158930" y="4034684"/>
                <a:ext cx="33497" cy="28762"/>
                <a:chOff x="4158930" y="4034684"/>
                <a:chExt cx="33497" cy="28762"/>
              </a:xfrm>
            </p:grpSpPr>
            <p:sp>
              <p:nvSpPr>
                <p:cNvPr id="4570" name="Google Shape;4570;p65"/>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5"/>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65"/>
              <p:cNvGrpSpPr/>
              <p:nvPr/>
            </p:nvGrpSpPr>
            <p:grpSpPr>
              <a:xfrm>
                <a:off x="4134949" y="3957049"/>
                <a:ext cx="33497" cy="28770"/>
                <a:chOff x="4134949" y="3957049"/>
                <a:chExt cx="33497" cy="28770"/>
              </a:xfrm>
            </p:grpSpPr>
            <p:sp>
              <p:nvSpPr>
                <p:cNvPr id="4573" name="Google Shape;4573;p65"/>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5"/>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65"/>
              <p:cNvGrpSpPr/>
              <p:nvPr/>
            </p:nvGrpSpPr>
            <p:grpSpPr>
              <a:xfrm>
                <a:off x="4193653" y="4184403"/>
                <a:ext cx="43580" cy="37264"/>
                <a:chOff x="4193653" y="4184403"/>
                <a:chExt cx="43580" cy="37264"/>
              </a:xfrm>
            </p:grpSpPr>
            <p:sp>
              <p:nvSpPr>
                <p:cNvPr id="4576" name="Google Shape;4576;p65"/>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5"/>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65"/>
              <p:cNvGrpSpPr/>
              <p:nvPr/>
            </p:nvGrpSpPr>
            <p:grpSpPr>
              <a:xfrm>
                <a:off x="4343600" y="3943844"/>
                <a:ext cx="43580" cy="37312"/>
                <a:chOff x="4343600" y="3943844"/>
                <a:chExt cx="43580" cy="37312"/>
              </a:xfrm>
            </p:grpSpPr>
            <p:sp>
              <p:nvSpPr>
                <p:cNvPr id="4579" name="Google Shape;4579;p65"/>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5"/>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65"/>
              <p:cNvGrpSpPr/>
              <p:nvPr/>
            </p:nvGrpSpPr>
            <p:grpSpPr>
              <a:xfrm>
                <a:off x="4172339" y="3381693"/>
                <a:ext cx="31499" cy="27001"/>
                <a:chOff x="4172339" y="3381693"/>
                <a:chExt cx="31499" cy="27001"/>
              </a:xfrm>
            </p:grpSpPr>
            <p:sp>
              <p:nvSpPr>
                <p:cNvPr id="4582" name="Google Shape;4582;p65"/>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5"/>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7" name="Shape 4587"/>
        <p:cNvGrpSpPr/>
        <p:nvPr/>
      </p:nvGrpSpPr>
      <p:grpSpPr>
        <a:xfrm>
          <a:off x="0" y="0"/>
          <a:ext cx="0" cy="0"/>
          <a:chOff x="0" y="0"/>
          <a:chExt cx="0" cy="0"/>
        </a:xfrm>
      </p:grpSpPr>
      <p:grpSp>
        <p:nvGrpSpPr>
          <p:cNvPr id="4588" name="Google Shape;4588;p66"/>
          <p:cNvGrpSpPr/>
          <p:nvPr/>
        </p:nvGrpSpPr>
        <p:grpSpPr>
          <a:xfrm>
            <a:off x="729274" y="1175734"/>
            <a:ext cx="2507799" cy="206239"/>
            <a:chOff x="106648" y="895722"/>
            <a:chExt cx="4481413" cy="374300"/>
          </a:xfrm>
        </p:grpSpPr>
        <p:grpSp>
          <p:nvGrpSpPr>
            <p:cNvPr id="4589" name="Google Shape;4589;p66"/>
            <p:cNvGrpSpPr/>
            <p:nvPr/>
          </p:nvGrpSpPr>
          <p:grpSpPr>
            <a:xfrm>
              <a:off x="2233276" y="895722"/>
              <a:ext cx="1082667" cy="223591"/>
              <a:chOff x="4808316" y="2800065"/>
              <a:chExt cx="1999386" cy="412910"/>
            </a:xfrm>
          </p:grpSpPr>
          <p:sp>
            <p:nvSpPr>
              <p:cNvPr id="4590" name="Google Shape;4590;p66"/>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1" name="Google Shape;4591;p66"/>
              <p:cNvGrpSpPr/>
              <p:nvPr/>
            </p:nvGrpSpPr>
            <p:grpSpPr>
              <a:xfrm>
                <a:off x="4808316" y="2800065"/>
                <a:ext cx="92400" cy="411825"/>
                <a:chOff x="845575" y="2563700"/>
                <a:chExt cx="92400" cy="411825"/>
              </a:xfrm>
            </p:grpSpPr>
            <p:cxnSp>
              <p:nvCxnSpPr>
                <p:cNvPr id="4592" name="Google Shape;4592;p6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93" name="Google Shape;4593;p6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4" name="Google Shape;4594;p66"/>
            <p:cNvGrpSpPr/>
            <p:nvPr/>
          </p:nvGrpSpPr>
          <p:grpSpPr>
            <a:xfrm>
              <a:off x="106648" y="895722"/>
              <a:ext cx="1088401" cy="223591"/>
              <a:chOff x="881025" y="2800065"/>
              <a:chExt cx="2009975" cy="412910"/>
            </a:xfrm>
          </p:grpSpPr>
          <p:sp>
            <p:nvSpPr>
              <p:cNvPr id="4595" name="Google Shape;4595;p66"/>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6" name="Google Shape;4596;p66"/>
              <p:cNvGrpSpPr/>
              <p:nvPr/>
            </p:nvGrpSpPr>
            <p:grpSpPr>
              <a:xfrm>
                <a:off x="881025" y="2800065"/>
                <a:ext cx="92400" cy="411825"/>
                <a:chOff x="845575" y="2563700"/>
                <a:chExt cx="92400" cy="411825"/>
              </a:xfrm>
            </p:grpSpPr>
            <p:cxnSp>
              <p:nvCxnSpPr>
                <p:cNvPr id="4597" name="Google Shape;4597;p6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98" name="Google Shape;4598;p6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9" name="Google Shape;4599;p66"/>
            <p:cNvGrpSpPr/>
            <p:nvPr/>
          </p:nvGrpSpPr>
          <p:grpSpPr>
            <a:xfrm>
              <a:off x="1172346" y="1047018"/>
              <a:ext cx="1083151" cy="223003"/>
              <a:chOff x="2849073" y="3079467"/>
              <a:chExt cx="2000279" cy="411825"/>
            </a:xfrm>
          </p:grpSpPr>
          <p:sp>
            <p:nvSpPr>
              <p:cNvPr id="4600" name="Google Shape;4600;p66"/>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1" name="Google Shape;4601;p66"/>
              <p:cNvGrpSpPr/>
              <p:nvPr/>
            </p:nvGrpSpPr>
            <p:grpSpPr>
              <a:xfrm rot="10800000">
                <a:off x="2849073" y="3079467"/>
                <a:ext cx="92400" cy="411825"/>
                <a:chOff x="2070100" y="2563700"/>
                <a:chExt cx="92400" cy="411825"/>
              </a:xfrm>
            </p:grpSpPr>
            <p:cxnSp>
              <p:nvCxnSpPr>
                <p:cNvPr id="4602" name="Google Shape;4602;p6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03" name="Google Shape;4603;p6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4" name="Google Shape;4604;p66"/>
            <p:cNvGrpSpPr/>
            <p:nvPr/>
          </p:nvGrpSpPr>
          <p:grpSpPr>
            <a:xfrm>
              <a:off x="3290132" y="1047018"/>
              <a:ext cx="1297929" cy="223003"/>
              <a:chOff x="6760035" y="3079467"/>
              <a:chExt cx="2396914" cy="411825"/>
            </a:xfrm>
          </p:grpSpPr>
          <p:sp>
            <p:nvSpPr>
              <p:cNvPr id="4605" name="Google Shape;4605;p66"/>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6" name="Google Shape;4606;p66"/>
              <p:cNvGrpSpPr/>
              <p:nvPr/>
            </p:nvGrpSpPr>
            <p:grpSpPr>
              <a:xfrm rot="10800000">
                <a:off x="6760035" y="3079467"/>
                <a:ext cx="92400" cy="411825"/>
                <a:chOff x="2070100" y="2563700"/>
                <a:chExt cx="92400" cy="411825"/>
              </a:xfrm>
            </p:grpSpPr>
            <p:cxnSp>
              <p:nvCxnSpPr>
                <p:cNvPr id="4607" name="Google Shape;4607;p6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08" name="Google Shape;4608;p6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09" name="Google Shape;4609;p66"/>
          <p:cNvGrpSpPr/>
          <p:nvPr/>
        </p:nvGrpSpPr>
        <p:grpSpPr>
          <a:xfrm>
            <a:off x="2147036" y="3575105"/>
            <a:ext cx="1086701" cy="799429"/>
            <a:chOff x="2183288" y="3555572"/>
            <a:chExt cx="1136241" cy="835873"/>
          </a:xfrm>
        </p:grpSpPr>
        <p:sp>
          <p:nvSpPr>
            <p:cNvPr id="4610" name="Google Shape;4610;p66"/>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1" name="Google Shape;4611;p66"/>
            <p:cNvGrpSpPr/>
            <p:nvPr/>
          </p:nvGrpSpPr>
          <p:grpSpPr>
            <a:xfrm>
              <a:off x="2205895" y="3637269"/>
              <a:ext cx="1089848" cy="724993"/>
              <a:chOff x="2205895" y="3637269"/>
              <a:chExt cx="1089848" cy="724993"/>
            </a:xfrm>
          </p:grpSpPr>
          <p:sp>
            <p:nvSpPr>
              <p:cNvPr id="4612" name="Google Shape;4612;p66"/>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6"/>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6"/>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6"/>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6"/>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6"/>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8" name="Google Shape;4618;p66"/>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9" name="Google Shape;4619;p66"/>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20" name="Google Shape;4620;p66"/>
            <p:cNvGrpSpPr/>
            <p:nvPr/>
          </p:nvGrpSpPr>
          <p:grpSpPr>
            <a:xfrm>
              <a:off x="3173850" y="3779426"/>
              <a:ext cx="145679" cy="70048"/>
              <a:chOff x="3173850" y="3779426"/>
              <a:chExt cx="145679" cy="70048"/>
            </a:xfrm>
          </p:grpSpPr>
          <p:cxnSp>
            <p:nvCxnSpPr>
              <p:cNvPr id="4621" name="Google Shape;4621;p66"/>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622" name="Google Shape;4622;p66"/>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3" name="Google Shape;4623;p66"/>
            <p:cNvGrpSpPr/>
            <p:nvPr/>
          </p:nvGrpSpPr>
          <p:grpSpPr>
            <a:xfrm>
              <a:off x="2183288" y="4139483"/>
              <a:ext cx="145133" cy="70048"/>
              <a:chOff x="2183288" y="4139483"/>
              <a:chExt cx="145133" cy="70048"/>
            </a:xfrm>
          </p:grpSpPr>
          <p:cxnSp>
            <p:nvCxnSpPr>
              <p:cNvPr id="4624" name="Google Shape;4624;p66"/>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625" name="Google Shape;4625;p66"/>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6" name="Google Shape;4626;p66"/>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7" name="Google Shape;4627;p66"/>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28" name="Google Shape;4628;p66"/>
            <p:cNvGrpSpPr/>
            <p:nvPr/>
          </p:nvGrpSpPr>
          <p:grpSpPr>
            <a:xfrm>
              <a:off x="2943836" y="4268886"/>
              <a:ext cx="60717" cy="122559"/>
              <a:chOff x="2943836" y="4268886"/>
              <a:chExt cx="60717" cy="122559"/>
            </a:xfrm>
          </p:grpSpPr>
          <p:sp>
            <p:nvSpPr>
              <p:cNvPr id="4629" name="Google Shape;4629;p66"/>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0" name="Google Shape;4630;p66"/>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631" name="Google Shape;4631;p66"/>
          <p:cNvGrpSpPr/>
          <p:nvPr/>
        </p:nvGrpSpPr>
        <p:grpSpPr>
          <a:xfrm>
            <a:off x="3409981" y="1496104"/>
            <a:ext cx="1675870" cy="758251"/>
            <a:chOff x="3530532" y="1496185"/>
            <a:chExt cx="1562000" cy="706730"/>
          </a:xfrm>
        </p:grpSpPr>
        <p:cxnSp>
          <p:nvCxnSpPr>
            <p:cNvPr id="4632" name="Google Shape;4632;p66"/>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633" name="Google Shape;4633;p66"/>
            <p:cNvGrpSpPr/>
            <p:nvPr/>
          </p:nvGrpSpPr>
          <p:grpSpPr>
            <a:xfrm>
              <a:off x="3530532" y="1496185"/>
              <a:ext cx="323430" cy="463587"/>
              <a:chOff x="3530532" y="1496185"/>
              <a:chExt cx="323430" cy="463587"/>
            </a:xfrm>
          </p:grpSpPr>
          <p:grpSp>
            <p:nvGrpSpPr>
              <p:cNvPr id="4634" name="Google Shape;4634;p66"/>
              <p:cNvGrpSpPr/>
              <p:nvPr/>
            </p:nvGrpSpPr>
            <p:grpSpPr>
              <a:xfrm>
                <a:off x="3567462" y="1496185"/>
                <a:ext cx="286500" cy="361376"/>
                <a:chOff x="3567462" y="1496185"/>
                <a:chExt cx="286500" cy="361376"/>
              </a:xfrm>
            </p:grpSpPr>
            <p:cxnSp>
              <p:nvCxnSpPr>
                <p:cNvPr id="4635" name="Google Shape;4635;p66"/>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36" name="Google Shape;4636;p66"/>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7" name="Google Shape;4637;p66"/>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66"/>
            <p:cNvGrpSpPr/>
            <p:nvPr/>
          </p:nvGrpSpPr>
          <p:grpSpPr>
            <a:xfrm>
              <a:off x="3891569" y="1779209"/>
              <a:ext cx="323945" cy="423706"/>
              <a:chOff x="3891569" y="1779209"/>
              <a:chExt cx="323945" cy="423706"/>
            </a:xfrm>
          </p:grpSpPr>
          <p:grpSp>
            <p:nvGrpSpPr>
              <p:cNvPr id="4639" name="Google Shape;4639;p66"/>
              <p:cNvGrpSpPr/>
              <p:nvPr/>
            </p:nvGrpSpPr>
            <p:grpSpPr>
              <a:xfrm>
                <a:off x="3929014" y="1881638"/>
                <a:ext cx="286500" cy="321278"/>
                <a:chOff x="3929014" y="1881638"/>
                <a:chExt cx="286500" cy="321278"/>
              </a:xfrm>
            </p:grpSpPr>
            <p:cxnSp>
              <p:nvCxnSpPr>
                <p:cNvPr id="4640" name="Google Shape;4640;p66"/>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641" name="Google Shape;4641;p66"/>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2" name="Google Shape;4642;p66"/>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66"/>
            <p:cNvGrpSpPr/>
            <p:nvPr/>
          </p:nvGrpSpPr>
          <p:grpSpPr>
            <a:xfrm>
              <a:off x="4252606" y="1496185"/>
              <a:ext cx="324721" cy="463587"/>
              <a:chOff x="4252606" y="1496185"/>
              <a:chExt cx="324721" cy="463587"/>
            </a:xfrm>
          </p:grpSpPr>
          <p:grpSp>
            <p:nvGrpSpPr>
              <p:cNvPr id="4644" name="Google Shape;4644;p66"/>
              <p:cNvGrpSpPr/>
              <p:nvPr/>
            </p:nvGrpSpPr>
            <p:grpSpPr>
              <a:xfrm>
                <a:off x="4290828" y="1496185"/>
                <a:ext cx="286500" cy="361376"/>
                <a:chOff x="4290828" y="1496185"/>
                <a:chExt cx="286500" cy="361376"/>
              </a:xfrm>
            </p:grpSpPr>
            <p:cxnSp>
              <p:nvCxnSpPr>
                <p:cNvPr id="4645" name="Google Shape;4645;p66"/>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46" name="Google Shape;4646;p66"/>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7" name="Google Shape;4647;p66"/>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8" name="Google Shape;4648;p66"/>
            <p:cNvGrpSpPr/>
            <p:nvPr/>
          </p:nvGrpSpPr>
          <p:grpSpPr>
            <a:xfrm>
              <a:off x="4613643" y="1763716"/>
              <a:ext cx="325308" cy="439200"/>
              <a:chOff x="4613643" y="1763716"/>
              <a:chExt cx="325308" cy="439200"/>
            </a:xfrm>
          </p:grpSpPr>
          <p:grpSp>
            <p:nvGrpSpPr>
              <p:cNvPr id="4649" name="Google Shape;4649;p66"/>
              <p:cNvGrpSpPr/>
              <p:nvPr/>
            </p:nvGrpSpPr>
            <p:grpSpPr>
              <a:xfrm>
                <a:off x="4652451" y="1879538"/>
                <a:ext cx="286500" cy="323378"/>
                <a:chOff x="4652451" y="1879538"/>
                <a:chExt cx="286500" cy="323378"/>
              </a:xfrm>
            </p:grpSpPr>
            <p:cxnSp>
              <p:nvCxnSpPr>
                <p:cNvPr id="4650" name="Google Shape;4650;p66"/>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651" name="Google Shape;4651;p66"/>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2" name="Google Shape;4652;p66"/>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3" name="Google Shape;4653;p66"/>
          <p:cNvGrpSpPr/>
          <p:nvPr/>
        </p:nvGrpSpPr>
        <p:grpSpPr>
          <a:xfrm>
            <a:off x="3421841" y="2434421"/>
            <a:ext cx="1652173" cy="306826"/>
            <a:chOff x="3512551" y="2440153"/>
            <a:chExt cx="1597383" cy="296651"/>
          </a:xfrm>
        </p:grpSpPr>
        <p:cxnSp>
          <p:nvCxnSpPr>
            <p:cNvPr id="4654" name="Google Shape;4654;p66"/>
            <p:cNvCxnSpPr>
              <a:stCxn id="4655" idx="6"/>
              <a:endCxn id="465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657" name="Google Shape;4657;p66"/>
            <p:cNvGrpSpPr/>
            <p:nvPr/>
          </p:nvGrpSpPr>
          <p:grpSpPr>
            <a:xfrm>
              <a:off x="3512551" y="2440252"/>
              <a:ext cx="225647" cy="225732"/>
              <a:chOff x="2182679" y="2292572"/>
              <a:chExt cx="792300" cy="792600"/>
            </a:xfrm>
          </p:grpSpPr>
          <p:cxnSp>
            <p:nvCxnSpPr>
              <p:cNvPr id="4658" name="Google Shape;4658;p66"/>
              <p:cNvCxnSpPr>
                <a:stCxn id="4659" idx="0"/>
              </p:cNvCxnSpPr>
              <p:nvPr/>
            </p:nvCxnSpPr>
            <p:spPr>
              <a:xfrm rot="10800000">
                <a:off x="2578961" y="2362314"/>
                <a:ext cx="0" cy="31500"/>
              </a:xfrm>
              <a:prstGeom prst="straightConnector1">
                <a:avLst/>
              </a:prstGeom>
              <a:noFill/>
              <a:ln cap="flat" cmpd="sng" w="9525">
                <a:solidFill>
                  <a:srgbClr val="435D74"/>
                </a:solidFill>
                <a:prstDash val="solid"/>
                <a:round/>
                <a:headEnd len="med" w="med" type="none"/>
                <a:tailEnd len="med" w="med" type="none"/>
              </a:ln>
            </p:spPr>
          </p:cxnSp>
          <p:sp>
            <p:nvSpPr>
              <p:cNvPr id="4655" name="Google Shape;4655;p6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0" name="Google Shape;4660;p66"/>
            <p:cNvGrpSpPr/>
            <p:nvPr/>
          </p:nvGrpSpPr>
          <p:grpSpPr>
            <a:xfrm>
              <a:off x="3969644" y="2440153"/>
              <a:ext cx="225853" cy="296651"/>
              <a:chOff x="3775710" y="1729289"/>
              <a:chExt cx="136500" cy="179289"/>
            </a:xfrm>
          </p:grpSpPr>
          <p:cxnSp>
            <p:nvCxnSpPr>
              <p:cNvPr id="4661" name="Google Shape;4661;p6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662" name="Google Shape;4662;p6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66"/>
            <p:cNvGrpSpPr/>
            <p:nvPr/>
          </p:nvGrpSpPr>
          <p:grpSpPr>
            <a:xfrm>
              <a:off x="4427051" y="2440252"/>
              <a:ext cx="225647" cy="225732"/>
              <a:chOff x="5393704" y="2292572"/>
              <a:chExt cx="792300" cy="792600"/>
            </a:xfrm>
          </p:grpSpPr>
          <p:cxnSp>
            <p:nvCxnSpPr>
              <p:cNvPr id="4665" name="Google Shape;4665;p66"/>
              <p:cNvCxnSpPr>
                <a:stCxn id="4666" idx="0"/>
              </p:cNvCxnSpPr>
              <p:nvPr/>
            </p:nvCxnSpPr>
            <p:spPr>
              <a:xfrm rot="10800000">
                <a:off x="5789986" y="2362314"/>
                <a:ext cx="0" cy="31500"/>
              </a:xfrm>
              <a:prstGeom prst="straightConnector1">
                <a:avLst/>
              </a:prstGeom>
              <a:noFill/>
              <a:ln cap="flat" cmpd="sng" w="9525">
                <a:solidFill>
                  <a:srgbClr val="435D74"/>
                </a:solidFill>
                <a:prstDash val="solid"/>
                <a:round/>
                <a:headEnd len="med" w="med" type="none"/>
                <a:tailEnd len="med" w="med" type="none"/>
              </a:ln>
            </p:spPr>
          </p:cxnSp>
          <p:sp>
            <p:nvSpPr>
              <p:cNvPr id="4667" name="Google Shape;4667;p6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66"/>
            <p:cNvGrpSpPr/>
            <p:nvPr/>
          </p:nvGrpSpPr>
          <p:grpSpPr>
            <a:xfrm>
              <a:off x="4884287" y="2440252"/>
              <a:ext cx="225647" cy="296532"/>
              <a:chOff x="6999166" y="2292572"/>
              <a:chExt cx="792300" cy="1041192"/>
            </a:xfrm>
          </p:grpSpPr>
          <p:cxnSp>
            <p:nvCxnSpPr>
              <p:cNvPr id="4669" name="Google Shape;4669;p6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656" name="Google Shape;4656;p6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1" name="Google Shape;4671;p66"/>
          <p:cNvGrpSpPr/>
          <p:nvPr/>
        </p:nvGrpSpPr>
        <p:grpSpPr>
          <a:xfrm>
            <a:off x="6842649" y="1185930"/>
            <a:ext cx="1581844" cy="732818"/>
            <a:chOff x="634175" y="2986275"/>
            <a:chExt cx="3147949" cy="1458344"/>
          </a:xfrm>
        </p:grpSpPr>
        <p:cxnSp>
          <p:nvCxnSpPr>
            <p:cNvPr id="4672" name="Google Shape;4672;p66"/>
            <p:cNvCxnSpPr>
              <a:stCxn id="4673" idx="4"/>
              <a:endCxn id="467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675" name="Google Shape;4675;p66"/>
            <p:cNvCxnSpPr>
              <a:stCxn id="4674" idx="0"/>
              <a:endCxn id="467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77" name="Google Shape;4677;p66"/>
            <p:cNvCxnSpPr>
              <a:stCxn id="4676" idx="4"/>
              <a:endCxn id="467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79" name="Google Shape;4679;p66"/>
            <p:cNvCxnSpPr>
              <a:stCxn id="4678" idx="0"/>
              <a:endCxn id="468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680" name="Google Shape;4680;p66"/>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76" name="Google Shape;4676;p66"/>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73" name="Google Shape;4673;p66"/>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78" name="Google Shape;4678;p66"/>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74" name="Google Shape;4674;p66"/>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681" name="Google Shape;4681;p66"/>
          <p:cNvGrpSpPr/>
          <p:nvPr/>
        </p:nvGrpSpPr>
        <p:grpSpPr>
          <a:xfrm>
            <a:off x="3410364" y="2880240"/>
            <a:ext cx="1675128" cy="313674"/>
            <a:chOff x="998425" y="1182125"/>
            <a:chExt cx="1065400" cy="199500"/>
          </a:xfrm>
        </p:grpSpPr>
        <p:sp>
          <p:nvSpPr>
            <p:cNvPr id="4682" name="Google Shape;4682;p66"/>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6"/>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6"/>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6"/>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6"/>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7" name="Google Shape;4687;p66"/>
          <p:cNvGrpSpPr/>
          <p:nvPr/>
        </p:nvGrpSpPr>
        <p:grpSpPr>
          <a:xfrm>
            <a:off x="3410363" y="3836206"/>
            <a:ext cx="1675129" cy="525345"/>
            <a:chOff x="5194708" y="3484366"/>
            <a:chExt cx="3148148" cy="987304"/>
          </a:xfrm>
        </p:grpSpPr>
        <p:grpSp>
          <p:nvGrpSpPr>
            <p:cNvPr id="4688" name="Google Shape;4688;p66"/>
            <p:cNvGrpSpPr/>
            <p:nvPr/>
          </p:nvGrpSpPr>
          <p:grpSpPr>
            <a:xfrm>
              <a:off x="7531521" y="3484366"/>
              <a:ext cx="811335" cy="987304"/>
              <a:chOff x="3379425" y="1617275"/>
              <a:chExt cx="1090650" cy="1327200"/>
            </a:xfrm>
          </p:grpSpPr>
          <p:sp>
            <p:nvSpPr>
              <p:cNvPr id="4689" name="Google Shape;4689;p6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66"/>
            <p:cNvGrpSpPr/>
            <p:nvPr/>
          </p:nvGrpSpPr>
          <p:grpSpPr>
            <a:xfrm>
              <a:off x="6752546" y="3484366"/>
              <a:ext cx="811428" cy="987304"/>
              <a:chOff x="2332275" y="1617275"/>
              <a:chExt cx="1090775" cy="1327200"/>
            </a:xfrm>
          </p:grpSpPr>
          <p:sp>
            <p:nvSpPr>
              <p:cNvPr id="4693" name="Google Shape;4693;p6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66"/>
            <p:cNvGrpSpPr/>
            <p:nvPr/>
          </p:nvGrpSpPr>
          <p:grpSpPr>
            <a:xfrm>
              <a:off x="5973664" y="3484366"/>
              <a:ext cx="811335" cy="987304"/>
              <a:chOff x="1285250" y="1617275"/>
              <a:chExt cx="1090650" cy="1327200"/>
            </a:xfrm>
          </p:grpSpPr>
          <p:sp>
            <p:nvSpPr>
              <p:cNvPr id="4697" name="Google Shape;4697;p6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66"/>
            <p:cNvGrpSpPr/>
            <p:nvPr/>
          </p:nvGrpSpPr>
          <p:grpSpPr>
            <a:xfrm>
              <a:off x="5194708" y="3484366"/>
              <a:ext cx="811409" cy="987304"/>
              <a:chOff x="238125" y="1617275"/>
              <a:chExt cx="1090750" cy="1327200"/>
            </a:xfrm>
          </p:grpSpPr>
          <p:sp>
            <p:nvSpPr>
              <p:cNvPr id="4701" name="Google Shape;4701;p6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4" name="Google Shape;4704;p66"/>
          <p:cNvGrpSpPr/>
          <p:nvPr/>
        </p:nvGrpSpPr>
        <p:grpSpPr>
          <a:xfrm>
            <a:off x="6844048" y="2482095"/>
            <a:ext cx="1579046" cy="522230"/>
            <a:chOff x="6853641" y="2534077"/>
            <a:chExt cx="1515545" cy="501229"/>
          </a:xfrm>
        </p:grpSpPr>
        <p:grpSp>
          <p:nvGrpSpPr>
            <p:cNvPr id="4705" name="Google Shape;4705;p66"/>
            <p:cNvGrpSpPr/>
            <p:nvPr/>
          </p:nvGrpSpPr>
          <p:grpSpPr>
            <a:xfrm>
              <a:off x="6853641" y="2618923"/>
              <a:ext cx="1515545" cy="324556"/>
              <a:chOff x="6853641" y="2618923"/>
              <a:chExt cx="1515545" cy="324556"/>
            </a:xfrm>
          </p:grpSpPr>
          <p:sp>
            <p:nvSpPr>
              <p:cNvPr id="4706" name="Google Shape;4706;p6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1" name="Google Shape;4711;p6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66"/>
          <p:cNvGrpSpPr/>
          <p:nvPr/>
        </p:nvGrpSpPr>
        <p:grpSpPr>
          <a:xfrm>
            <a:off x="3438940" y="3357136"/>
            <a:ext cx="1617976" cy="346616"/>
            <a:chOff x="1808063" y="4294338"/>
            <a:chExt cx="3370782" cy="721817"/>
          </a:xfrm>
        </p:grpSpPr>
        <p:sp>
          <p:nvSpPr>
            <p:cNvPr id="4717" name="Google Shape;4717;p66"/>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6"/>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6"/>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6"/>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6"/>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6"/>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6"/>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6"/>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6"/>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6"/>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66"/>
          <p:cNvGrpSpPr/>
          <p:nvPr/>
        </p:nvGrpSpPr>
        <p:grpSpPr>
          <a:xfrm>
            <a:off x="5264936" y="4023886"/>
            <a:ext cx="1417067" cy="350605"/>
            <a:chOff x="4234950" y="2101012"/>
            <a:chExt cx="4219974" cy="1044090"/>
          </a:xfrm>
        </p:grpSpPr>
        <p:sp>
          <p:nvSpPr>
            <p:cNvPr id="4728" name="Google Shape;4728;p66"/>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6"/>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6"/>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6"/>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6"/>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6"/>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6"/>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6"/>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6"/>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6"/>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6"/>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6"/>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6"/>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6"/>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6"/>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6"/>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66"/>
          <p:cNvGrpSpPr/>
          <p:nvPr/>
        </p:nvGrpSpPr>
        <p:grpSpPr>
          <a:xfrm>
            <a:off x="6840408" y="2014643"/>
            <a:ext cx="1586327" cy="371557"/>
            <a:chOff x="1247650" y="2075423"/>
            <a:chExt cx="6648477" cy="1557238"/>
          </a:xfrm>
        </p:grpSpPr>
        <p:sp>
          <p:nvSpPr>
            <p:cNvPr id="4745" name="Google Shape;4745;p66"/>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6"/>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6"/>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6"/>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6"/>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6"/>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66"/>
          <p:cNvGrpSpPr/>
          <p:nvPr/>
        </p:nvGrpSpPr>
        <p:grpSpPr>
          <a:xfrm>
            <a:off x="5271678" y="1167833"/>
            <a:ext cx="1415601" cy="1648533"/>
            <a:chOff x="1839112" y="2209163"/>
            <a:chExt cx="1918159" cy="2233784"/>
          </a:xfrm>
        </p:grpSpPr>
        <p:sp>
          <p:nvSpPr>
            <p:cNvPr id="4752" name="Google Shape;4752;p66"/>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6"/>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6"/>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5" name="Google Shape;4755;p66"/>
            <p:cNvCxnSpPr>
              <a:stCxn id="4752" idx="6"/>
              <a:endCxn id="475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56" name="Google Shape;4756;p66"/>
            <p:cNvCxnSpPr>
              <a:stCxn id="4753" idx="4"/>
              <a:endCxn id="475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758" name="Google Shape;4758;p66"/>
            <p:cNvCxnSpPr>
              <a:stCxn id="4757" idx="6"/>
              <a:endCxn id="475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59" name="Google Shape;4759;p66"/>
            <p:cNvCxnSpPr>
              <a:stCxn id="4754" idx="4"/>
              <a:endCxn id="476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757" name="Google Shape;4757;p66"/>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6"/>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6"/>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2" name="Google Shape;4762;p66"/>
            <p:cNvCxnSpPr>
              <a:endCxn id="476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763" name="Google Shape;4763;p66"/>
          <p:cNvGrpSpPr/>
          <p:nvPr/>
        </p:nvGrpSpPr>
        <p:grpSpPr>
          <a:xfrm>
            <a:off x="3428944" y="1185917"/>
            <a:ext cx="1637968" cy="154942"/>
            <a:chOff x="238125" y="2506075"/>
            <a:chExt cx="7115411" cy="673075"/>
          </a:xfrm>
        </p:grpSpPr>
        <p:sp>
          <p:nvSpPr>
            <p:cNvPr id="4764" name="Google Shape;4764;p6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6"/>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6"/>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6"/>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6"/>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66"/>
          <p:cNvGrpSpPr/>
          <p:nvPr/>
        </p:nvGrpSpPr>
        <p:grpSpPr>
          <a:xfrm>
            <a:off x="1969680" y="1500635"/>
            <a:ext cx="1262932" cy="785408"/>
            <a:chOff x="548861" y="389676"/>
            <a:chExt cx="3843371" cy="2390163"/>
          </a:xfrm>
        </p:grpSpPr>
        <p:cxnSp>
          <p:nvCxnSpPr>
            <p:cNvPr id="4770" name="Google Shape;4770;p66"/>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71" name="Google Shape;4771;p6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72" name="Google Shape;4772;p66"/>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73" name="Google Shape;4773;p6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774" name="Google Shape;4774;p6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775" name="Google Shape;4775;p6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6" name="Google Shape;4776;p66"/>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777" name="Google Shape;4777;p6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66"/>
          <p:cNvGrpSpPr/>
          <p:nvPr/>
        </p:nvGrpSpPr>
        <p:grpSpPr>
          <a:xfrm>
            <a:off x="757812" y="2607512"/>
            <a:ext cx="1412054" cy="633562"/>
            <a:chOff x="1187400" y="2529299"/>
            <a:chExt cx="6769193" cy="2241903"/>
          </a:xfrm>
        </p:grpSpPr>
        <p:sp>
          <p:nvSpPr>
            <p:cNvPr id="4784" name="Google Shape;4784;p66"/>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85" name="Google Shape;4785;p66"/>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86" name="Google Shape;4786;p66"/>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87" name="Google Shape;4787;p66"/>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88" name="Google Shape;4788;p66"/>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89" name="Google Shape;4789;p66"/>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0" name="Google Shape;4790;p66"/>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791" name="Google Shape;4791;p66"/>
            <p:cNvCxnSpPr>
              <a:stCxn id="4784" idx="2"/>
              <a:endCxn id="478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2" name="Google Shape;4792;p66"/>
            <p:cNvCxnSpPr>
              <a:stCxn id="4786" idx="0"/>
              <a:endCxn id="478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3" name="Google Shape;4793;p66"/>
            <p:cNvCxnSpPr>
              <a:stCxn id="4786" idx="2"/>
              <a:endCxn id="478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4" name="Google Shape;4794;p66"/>
            <p:cNvCxnSpPr>
              <a:stCxn id="4787" idx="0"/>
              <a:endCxn id="478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5" name="Google Shape;4795;p66"/>
            <p:cNvCxnSpPr>
              <a:stCxn id="4785" idx="2"/>
              <a:endCxn id="479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6" name="Google Shape;4796;p66"/>
            <p:cNvCxnSpPr>
              <a:stCxn id="4789" idx="0"/>
              <a:endCxn id="478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797" name="Google Shape;4797;p66"/>
          <p:cNvGrpSpPr/>
          <p:nvPr/>
        </p:nvGrpSpPr>
        <p:grpSpPr>
          <a:xfrm>
            <a:off x="6844058" y="3100221"/>
            <a:ext cx="1579035" cy="540873"/>
            <a:chOff x="6895650" y="3126697"/>
            <a:chExt cx="1436662" cy="492105"/>
          </a:xfrm>
        </p:grpSpPr>
        <p:sp>
          <p:nvSpPr>
            <p:cNvPr id="4798" name="Google Shape;4798;p66"/>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6"/>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6"/>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6"/>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6"/>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3" name="Google Shape;4803;p66"/>
            <p:cNvGrpSpPr/>
            <p:nvPr/>
          </p:nvGrpSpPr>
          <p:grpSpPr>
            <a:xfrm>
              <a:off x="6995957" y="3335810"/>
              <a:ext cx="1230393" cy="71754"/>
              <a:chOff x="6995957" y="3287964"/>
              <a:chExt cx="1230393" cy="71754"/>
            </a:xfrm>
          </p:grpSpPr>
          <p:sp>
            <p:nvSpPr>
              <p:cNvPr id="4804" name="Google Shape;4804;p66"/>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6"/>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6"/>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6"/>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6"/>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9" name="Google Shape;4809;p66"/>
          <p:cNvGrpSpPr/>
          <p:nvPr/>
        </p:nvGrpSpPr>
        <p:grpSpPr>
          <a:xfrm>
            <a:off x="6842640" y="3736984"/>
            <a:ext cx="1581862" cy="650625"/>
            <a:chOff x="6777990" y="3710194"/>
            <a:chExt cx="1646915" cy="677382"/>
          </a:xfrm>
        </p:grpSpPr>
        <p:grpSp>
          <p:nvGrpSpPr>
            <p:cNvPr id="4810" name="Google Shape;4810;p66"/>
            <p:cNvGrpSpPr/>
            <p:nvPr/>
          </p:nvGrpSpPr>
          <p:grpSpPr>
            <a:xfrm>
              <a:off x="6777990" y="3874492"/>
              <a:ext cx="411129" cy="513083"/>
              <a:chOff x="6777990" y="3874492"/>
              <a:chExt cx="411129" cy="513083"/>
            </a:xfrm>
          </p:grpSpPr>
          <p:cxnSp>
            <p:nvCxnSpPr>
              <p:cNvPr id="4811" name="Google Shape;4811;p66"/>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12" name="Google Shape;4812;p66"/>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66"/>
            <p:cNvGrpSpPr/>
            <p:nvPr/>
          </p:nvGrpSpPr>
          <p:grpSpPr>
            <a:xfrm>
              <a:off x="7188425" y="3710194"/>
              <a:ext cx="411123" cy="520535"/>
              <a:chOff x="7188425" y="3710194"/>
              <a:chExt cx="411123" cy="520535"/>
            </a:xfrm>
          </p:grpSpPr>
          <p:cxnSp>
            <p:nvCxnSpPr>
              <p:cNvPr id="4814" name="Google Shape;4814;p66"/>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15" name="Google Shape;4815;p66"/>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66"/>
            <p:cNvGrpSpPr/>
            <p:nvPr/>
          </p:nvGrpSpPr>
          <p:grpSpPr>
            <a:xfrm>
              <a:off x="7603341" y="3874492"/>
              <a:ext cx="411474" cy="513083"/>
              <a:chOff x="7603341" y="3874492"/>
              <a:chExt cx="411474" cy="513083"/>
            </a:xfrm>
          </p:grpSpPr>
          <p:cxnSp>
            <p:nvCxnSpPr>
              <p:cNvPr id="4817" name="Google Shape;4817;p66"/>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18" name="Google Shape;4818;p66"/>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66"/>
            <p:cNvGrpSpPr/>
            <p:nvPr/>
          </p:nvGrpSpPr>
          <p:grpSpPr>
            <a:xfrm>
              <a:off x="8013776" y="3722847"/>
              <a:ext cx="411129" cy="507881"/>
              <a:chOff x="8013776" y="3722847"/>
              <a:chExt cx="411129" cy="507881"/>
            </a:xfrm>
          </p:grpSpPr>
          <p:cxnSp>
            <p:nvCxnSpPr>
              <p:cNvPr id="4820" name="Google Shape;4820;p66"/>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21" name="Google Shape;4821;p66"/>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2" name="Google Shape;4822;p66"/>
          <p:cNvGrpSpPr/>
          <p:nvPr/>
        </p:nvGrpSpPr>
        <p:grpSpPr>
          <a:xfrm>
            <a:off x="5262155" y="2909824"/>
            <a:ext cx="1421889" cy="1020603"/>
            <a:chOff x="5190863" y="2824811"/>
            <a:chExt cx="1544860" cy="1108869"/>
          </a:xfrm>
        </p:grpSpPr>
        <p:grpSp>
          <p:nvGrpSpPr>
            <p:cNvPr id="4823" name="Google Shape;4823;p66"/>
            <p:cNvGrpSpPr/>
            <p:nvPr/>
          </p:nvGrpSpPr>
          <p:grpSpPr>
            <a:xfrm>
              <a:off x="5938695" y="3176919"/>
              <a:ext cx="685761" cy="404739"/>
              <a:chOff x="5938695" y="3176919"/>
              <a:chExt cx="685761" cy="404739"/>
            </a:xfrm>
          </p:grpSpPr>
          <p:grpSp>
            <p:nvGrpSpPr>
              <p:cNvPr id="4824" name="Google Shape;4824;p66"/>
              <p:cNvGrpSpPr/>
              <p:nvPr/>
            </p:nvGrpSpPr>
            <p:grpSpPr>
              <a:xfrm>
                <a:off x="5938695" y="3176919"/>
                <a:ext cx="685761" cy="404739"/>
                <a:chOff x="5938695" y="3176919"/>
                <a:chExt cx="685761" cy="404739"/>
              </a:xfrm>
            </p:grpSpPr>
            <p:sp>
              <p:nvSpPr>
                <p:cNvPr id="4825" name="Google Shape;4825;p6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7" name="Google Shape;4827;p6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66"/>
            <p:cNvGrpSpPr/>
            <p:nvPr/>
          </p:nvGrpSpPr>
          <p:grpSpPr>
            <a:xfrm>
              <a:off x="5305233" y="3176835"/>
              <a:ext cx="685971" cy="404655"/>
              <a:chOff x="5305233" y="3176835"/>
              <a:chExt cx="685971" cy="404655"/>
            </a:xfrm>
          </p:grpSpPr>
          <p:grpSp>
            <p:nvGrpSpPr>
              <p:cNvPr id="4829" name="Google Shape;4829;p66"/>
              <p:cNvGrpSpPr/>
              <p:nvPr/>
            </p:nvGrpSpPr>
            <p:grpSpPr>
              <a:xfrm>
                <a:off x="5305233" y="3176835"/>
                <a:ext cx="685971" cy="404655"/>
                <a:chOff x="5305233" y="3176835"/>
                <a:chExt cx="685971" cy="404655"/>
              </a:xfrm>
            </p:grpSpPr>
            <p:sp>
              <p:nvSpPr>
                <p:cNvPr id="4830" name="Google Shape;4830;p6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2" name="Google Shape;4832;p6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3" name="Google Shape;4833;p6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4" name="Google Shape;4834;p66"/>
            <p:cNvGrpSpPr/>
            <p:nvPr/>
          </p:nvGrpSpPr>
          <p:grpSpPr>
            <a:xfrm>
              <a:off x="5657361" y="2824811"/>
              <a:ext cx="1078361" cy="404655"/>
              <a:chOff x="5657361" y="2824811"/>
              <a:chExt cx="1078361" cy="404655"/>
            </a:xfrm>
          </p:grpSpPr>
          <p:grpSp>
            <p:nvGrpSpPr>
              <p:cNvPr id="4835" name="Google Shape;4835;p66"/>
              <p:cNvGrpSpPr/>
              <p:nvPr/>
            </p:nvGrpSpPr>
            <p:grpSpPr>
              <a:xfrm>
                <a:off x="5657361" y="2824811"/>
                <a:ext cx="1078361" cy="404655"/>
                <a:chOff x="5657361" y="2824811"/>
                <a:chExt cx="1078361" cy="404655"/>
              </a:xfrm>
            </p:grpSpPr>
            <p:grpSp>
              <p:nvGrpSpPr>
                <p:cNvPr id="4836" name="Google Shape;4836;p66"/>
                <p:cNvGrpSpPr/>
                <p:nvPr/>
              </p:nvGrpSpPr>
              <p:grpSpPr>
                <a:xfrm>
                  <a:off x="5938485" y="2824811"/>
                  <a:ext cx="797237" cy="404655"/>
                  <a:chOff x="5938485" y="2824811"/>
                  <a:chExt cx="797237" cy="404655"/>
                </a:xfrm>
              </p:grpSpPr>
              <p:sp>
                <p:nvSpPr>
                  <p:cNvPr id="4837" name="Google Shape;4837;p6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9" name="Google Shape;4839;p6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0" name="Google Shape;4840;p6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66"/>
            <p:cNvGrpSpPr/>
            <p:nvPr/>
          </p:nvGrpSpPr>
          <p:grpSpPr>
            <a:xfrm>
              <a:off x="5190863" y="3528942"/>
              <a:ext cx="1078026" cy="404739"/>
              <a:chOff x="5190863" y="3528942"/>
              <a:chExt cx="1078026" cy="404739"/>
            </a:xfrm>
          </p:grpSpPr>
          <p:sp>
            <p:nvSpPr>
              <p:cNvPr id="4842" name="Google Shape;4842;p6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3" name="Google Shape;4843;p66"/>
              <p:cNvGrpSpPr/>
              <p:nvPr/>
            </p:nvGrpSpPr>
            <p:grpSpPr>
              <a:xfrm>
                <a:off x="5190863" y="3528942"/>
                <a:ext cx="1078026" cy="404739"/>
                <a:chOff x="5190863" y="3528942"/>
                <a:chExt cx="1078026" cy="404739"/>
              </a:xfrm>
            </p:grpSpPr>
            <p:sp>
              <p:nvSpPr>
                <p:cNvPr id="4844" name="Google Shape;4844;p6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46" name="Google Shape;4846;p66"/>
          <p:cNvGrpSpPr/>
          <p:nvPr/>
        </p:nvGrpSpPr>
        <p:grpSpPr>
          <a:xfrm>
            <a:off x="728162" y="1474292"/>
            <a:ext cx="1086719" cy="879487"/>
            <a:chOff x="803162" y="1474292"/>
            <a:chExt cx="1086719" cy="879487"/>
          </a:xfrm>
        </p:grpSpPr>
        <p:grpSp>
          <p:nvGrpSpPr>
            <p:cNvPr id="4847" name="Google Shape;4847;p66"/>
            <p:cNvGrpSpPr/>
            <p:nvPr/>
          </p:nvGrpSpPr>
          <p:grpSpPr>
            <a:xfrm>
              <a:off x="803162" y="1625948"/>
              <a:ext cx="445856" cy="576579"/>
              <a:chOff x="803162" y="1625948"/>
              <a:chExt cx="445856" cy="576579"/>
            </a:xfrm>
          </p:grpSpPr>
          <p:sp>
            <p:nvSpPr>
              <p:cNvPr id="4848" name="Google Shape;4848;p6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9" name="Google Shape;4849;p66"/>
              <p:cNvGrpSpPr/>
              <p:nvPr/>
            </p:nvGrpSpPr>
            <p:grpSpPr>
              <a:xfrm>
                <a:off x="1056023" y="1625948"/>
                <a:ext cx="192995" cy="576579"/>
                <a:chOff x="1056023" y="1625948"/>
                <a:chExt cx="192995" cy="576579"/>
              </a:xfrm>
            </p:grpSpPr>
            <p:sp>
              <p:nvSpPr>
                <p:cNvPr id="4850" name="Google Shape;4850;p6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5" name="Google Shape;4855;p66"/>
            <p:cNvGrpSpPr/>
            <p:nvPr/>
          </p:nvGrpSpPr>
          <p:grpSpPr>
            <a:xfrm>
              <a:off x="1371406" y="1474292"/>
              <a:ext cx="518475" cy="879487"/>
              <a:chOff x="1398231" y="1474292"/>
              <a:chExt cx="518475" cy="879487"/>
            </a:xfrm>
          </p:grpSpPr>
          <p:grpSp>
            <p:nvGrpSpPr>
              <p:cNvPr id="4856" name="Google Shape;4856;p66"/>
              <p:cNvGrpSpPr/>
              <p:nvPr/>
            </p:nvGrpSpPr>
            <p:grpSpPr>
              <a:xfrm>
                <a:off x="1398231" y="1474292"/>
                <a:ext cx="518475" cy="341643"/>
                <a:chOff x="1398231" y="1474292"/>
                <a:chExt cx="518475" cy="341643"/>
              </a:xfrm>
            </p:grpSpPr>
            <p:sp>
              <p:nvSpPr>
                <p:cNvPr id="4857" name="Google Shape;4857;p6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8" name="Google Shape;4858;p66"/>
                <p:cNvGrpSpPr/>
                <p:nvPr/>
              </p:nvGrpSpPr>
              <p:grpSpPr>
                <a:xfrm>
                  <a:off x="1616453" y="1474292"/>
                  <a:ext cx="300253" cy="341643"/>
                  <a:chOff x="1616453" y="1475379"/>
                  <a:chExt cx="300253" cy="341643"/>
                </a:xfrm>
              </p:grpSpPr>
              <p:sp>
                <p:nvSpPr>
                  <p:cNvPr id="4859" name="Google Shape;4859;p6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6" name="Google Shape;4866;p66"/>
                  <p:cNvGrpSpPr/>
                  <p:nvPr/>
                </p:nvGrpSpPr>
                <p:grpSpPr>
                  <a:xfrm>
                    <a:off x="1839639" y="1475379"/>
                    <a:ext cx="77067" cy="341643"/>
                    <a:chOff x="1839639" y="1475379"/>
                    <a:chExt cx="77067" cy="341643"/>
                  </a:xfrm>
                </p:grpSpPr>
                <p:sp>
                  <p:nvSpPr>
                    <p:cNvPr id="4867" name="Google Shape;4867;p6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69" name="Google Shape;4869;p66"/>
              <p:cNvGrpSpPr/>
              <p:nvPr/>
            </p:nvGrpSpPr>
            <p:grpSpPr>
              <a:xfrm>
                <a:off x="1398451" y="2012951"/>
                <a:ext cx="518255" cy="340828"/>
                <a:chOff x="1398451" y="2012951"/>
                <a:chExt cx="518255" cy="340828"/>
              </a:xfrm>
            </p:grpSpPr>
            <p:sp>
              <p:nvSpPr>
                <p:cNvPr id="4870" name="Google Shape;4870;p6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1" name="Google Shape;4871;p66"/>
                <p:cNvGrpSpPr/>
                <p:nvPr/>
              </p:nvGrpSpPr>
              <p:grpSpPr>
                <a:xfrm>
                  <a:off x="1616453" y="2012951"/>
                  <a:ext cx="300253" cy="340828"/>
                  <a:chOff x="1616453" y="2013538"/>
                  <a:chExt cx="300253" cy="340828"/>
                </a:xfrm>
              </p:grpSpPr>
              <p:sp>
                <p:nvSpPr>
                  <p:cNvPr id="4872" name="Google Shape;4872;p6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9" name="Google Shape;4879;p66"/>
                  <p:cNvGrpSpPr/>
                  <p:nvPr/>
                </p:nvGrpSpPr>
                <p:grpSpPr>
                  <a:xfrm>
                    <a:off x="1839639" y="2013538"/>
                    <a:ext cx="77067" cy="340828"/>
                    <a:chOff x="1839639" y="2013538"/>
                    <a:chExt cx="77067" cy="340828"/>
                  </a:xfrm>
                </p:grpSpPr>
                <p:sp>
                  <p:nvSpPr>
                    <p:cNvPr id="4880" name="Google Shape;4880;p6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882" name="Google Shape;4882;p66"/>
          <p:cNvGrpSpPr/>
          <p:nvPr/>
        </p:nvGrpSpPr>
        <p:grpSpPr>
          <a:xfrm>
            <a:off x="724986" y="3605478"/>
            <a:ext cx="1368681" cy="682918"/>
            <a:chOff x="724986" y="3605478"/>
            <a:chExt cx="1368681" cy="682918"/>
          </a:xfrm>
        </p:grpSpPr>
        <p:grpSp>
          <p:nvGrpSpPr>
            <p:cNvPr id="4883" name="Google Shape;4883;p66"/>
            <p:cNvGrpSpPr/>
            <p:nvPr/>
          </p:nvGrpSpPr>
          <p:grpSpPr>
            <a:xfrm>
              <a:off x="1289102" y="3823629"/>
              <a:ext cx="240442" cy="250435"/>
              <a:chOff x="-165066" y="3843615"/>
              <a:chExt cx="221259" cy="230455"/>
            </a:xfrm>
          </p:grpSpPr>
          <p:sp>
            <p:nvSpPr>
              <p:cNvPr id="4884" name="Google Shape;4884;p66"/>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6"/>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6"/>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6"/>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6"/>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6"/>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6"/>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6"/>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6"/>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6"/>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6"/>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6"/>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6"/>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6"/>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6"/>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6"/>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6"/>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6"/>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6"/>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6"/>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4" name="Google Shape;4904;p66"/>
            <p:cNvGrpSpPr/>
            <p:nvPr/>
          </p:nvGrpSpPr>
          <p:grpSpPr>
            <a:xfrm>
              <a:off x="724986" y="3605478"/>
              <a:ext cx="1368681" cy="682918"/>
              <a:chOff x="724986" y="3605478"/>
              <a:chExt cx="1368681" cy="682918"/>
            </a:xfrm>
          </p:grpSpPr>
          <p:grpSp>
            <p:nvGrpSpPr>
              <p:cNvPr id="4905" name="Google Shape;4905;p66"/>
              <p:cNvGrpSpPr/>
              <p:nvPr/>
            </p:nvGrpSpPr>
            <p:grpSpPr>
              <a:xfrm>
                <a:off x="1498221" y="4047614"/>
                <a:ext cx="529172" cy="240783"/>
                <a:chOff x="1498221" y="4047614"/>
                <a:chExt cx="529172" cy="240783"/>
              </a:xfrm>
            </p:grpSpPr>
            <p:grpSp>
              <p:nvGrpSpPr>
                <p:cNvPr id="4906" name="Google Shape;4906;p66"/>
                <p:cNvGrpSpPr/>
                <p:nvPr/>
              </p:nvGrpSpPr>
              <p:grpSpPr>
                <a:xfrm>
                  <a:off x="1826655" y="4224370"/>
                  <a:ext cx="200738" cy="25631"/>
                  <a:chOff x="1826655" y="4224370"/>
                  <a:chExt cx="200738" cy="25631"/>
                </a:xfrm>
              </p:grpSpPr>
              <p:sp>
                <p:nvSpPr>
                  <p:cNvPr id="4907" name="Google Shape;4907;p66"/>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6"/>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66"/>
                <p:cNvGrpSpPr/>
                <p:nvPr/>
              </p:nvGrpSpPr>
              <p:grpSpPr>
                <a:xfrm>
                  <a:off x="1498221" y="4047614"/>
                  <a:ext cx="328444" cy="240783"/>
                  <a:chOff x="1498221" y="4047614"/>
                  <a:chExt cx="328444" cy="240783"/>
                </a:xfrm>
              </p:grpSpPr>
              <p:sp>
                <p:nvSpPr>
                  <p:cNvPr id="4910" name="Google Shape;4910;p66"/>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1" name="Google Shape;4911;p66"/>
                  <p:cNvGrpSpPr/>
                  <p:nvPr/>
                </p:nvGrpSpPr>
                <p:grpSpPr>
                  <a:xfrm>
                    <a:off x="1498221" y="4047614"/>
                    <a:ext cx="150566" cy="190416"/>
                    <a:chOff x="1498221" y="4047614"/>
                    <a:chExt cx="150566" cy="190416"/>
                  </a:xfrm>
                </p:grpSpPr>
                <p:sp>
                  <p:nvSpPr>
                    <p:cNvPr id="4912" name="Google Shape;4912;p66"/>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6"/>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14" name="Google Shape;4914;p66"/>
              <p:cNvGrpSpPr/>
              <p:nvPr/>
            </p:nvGrpSpPr>
            <p:grpSpPr>
              <a:xfrm>
                <a:off x="1560718" y="3800594"/>
                <a:ext cx="532948" cy="302090"/>
                <a:chOff x="1560718" y="3800594"/>
                <a:chExt cx="532948" cy="302090"/>
              </a:xfrm>
            </p:grpSpPr>
            <p:grpSp>
              <p:nvGrpSpPr>
                <p:cNvPr id="4915" name="Google Shape;4915;p66"/>
                <p:cNvGrpSpPr/>
                <p:nvPr/>
              </p:nvGrpSpPr>
              <p:grpSpPr>
                <a:xfrm>
                  <a:off x="1912179" y="3827344"/>
                  <a:ext cx="181487" cy="25631"/>
                  <a:chOff x="1912179" y="3827344"/>
                  <a:chExt cx="181487" cy="25631"/>
                </a:xfrm>
              </p:grpSpPr>
              <p:sp>
                <p:nvSpPr>
                  <p:cNvPr id="4916" name="Google Shape;4916;p66"/>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6"/>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8" name="Google Shape;4918;p66"/>
                <p:cNvGrpSpPr/>
                <p:nvPr/>
              </p:nvGrpSpPr>
              <p:grpSpPr>
                <a:xfrm>
                  <a:off x="1912179" y="4044505"/>
                  <a:ext cx="181487" cy="25622"/>
                  <a:chOff x="1912179" y="4044506"/>
                  <a:chExt cx="181487" cy="25622"/>
                </a:xfrm>
              </p:grpSpPr>
              <p:sp>
                <p:nvSpPr>
                  <p:cNvPr id="4919" name="Google Shape;4919;p66"/>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6"/>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66"/>
                <p:cNvGrpSpPr/>
                <p:nvPr/>
              </p:nvGrpSpPr>
              <p:grpSpPr>
                <a:xfrm>
                  <a:off x="1560718" y="3800594"/>
                  <a:ext cx="351472" cy="302090"/>
                  <a:chOff x="1560718" y="3800594"/>
                  <a:chExt cx="351472" cy="302090"/>
                </a:xfrm>
              </p:grpSpPr>
              <p:grpSp>
                <p:nvGrpSpPr>
                  <p:cNvPr id="4922" name="Google Shape;4922;p66"/>
                  <p:cNvGrpSpPr/>
                  <p:nvPr/>
                </p:nvGrpSpPr>
                <p:grpSpPr>
                  <a:xfrm>
                    <a:off x="1560718" y="3842857"/>
                    <a:ext cx="173586" cy="217131"/>
                    <a:chOff x="1560718" y="3842857"/>
                    <a:chExt cx="173586" cy="217131"/>
                  </a:xfrm>
                </p:grpSpPr>
                <p:sp>
                  <p:nvSpPr>
                    <p:cNvPr id="4923" name="Google Shape;4923;p66"/>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6"/>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6"/>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6" name="Google Shape;4926;p66"/>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6"/>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28" name="Google Shape;4928;p66"/>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9" name="Google Shape;4929;p66"/>
              <p:cNvGrpSpPr/>
              <p:nvPr/>
            </p:nvGrpSpPr>
            <p:grpSpPr>
              <a:xfrm>
                <a:off x="785350" y="3605478"/>
                <a:ext cx="535311" cy="249245"/>
                <a:chOff x="785350" y="3605478"/>
                <a:chExt cx="535311" cy="249245"/>
              </a:xfrm>
            </p:grpSpPr>
            <p:grpSp>
              <p:nvGrpSpPr>
                <p:cNvPr id="4930" name="Google Shape;4930;p66"/>
                <p:cNvGrpSpPr/>
                <p:nvPr/>
              </p:nvGrpSpPr>
              <p:grpSpPr>
                <a:xfrm>
                  <a:off x="785350" y="3605478"/>
                  <a:ext cx="376191" cy="102736"/>
                  <a:chOff x="785350" y="3605478"/>
                  <a:chExt cx="376191" cy="102736"/>
                </a:xfrm>
              </p:grpSpPr>
              <p:sp>
                <p:nvSpPr>
                  <p:cNvPr id="4931" name="Google Shape;4931;p66"/>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6"/>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6"/>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66"/>
                <p:cNvGrpSpPr/>
                <p:nvPr/>
              </p:nvGrpSpPr>
              <p:grpSpPr>
                <a:xfrm>
                  <a:off x="1161530" y="3655851"/>
                  <a:ext cx="159131" cy="198872"/>
                  <a:chOff x="1161530" y="3655851"/>
                  <a:chExt cx="159131" cy="198872"/>
                </a:xfrm>
              </p:grpSpPr>
              <p:sp>
                <p:nvSpPr>
                  <p:cNvPr id="4935" name="Google Shape;4935;p66"/>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6"/>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7" name="Google Shape;4937;p66"/>
              <p:cNvGrpSpPr/>
              <p:nvPr/>
            </p:nvGrpSpPr>
            <p:grpSpPr>
              <a:xfrm>
                <a:off x="785350" y="4047614"/>
                <a:ext cx="535311" cy="240783"/>
                <a:chOff x="785350" y="4047614"/>
                <a:chExt cx="535311" cy="240783"/>
              </a:xfrm>
            </p:grpSpPr>
            <p:grpSp>
              <p:nvGrpSpPr>
                <p:cNvPr id="4938" name="Google Shape;4938;p66"/>
                <p:cNvGrpSpPr/>
                <p:nvPr/>
              </p:nvGrpSpPr>
              <p:grpSpPr>
                <a:xfrm>
                  <a:off x="1161636" y="4047614"/>
                  <a:ext cx="159025" cy="190415"/>
                  <a:chOff x="1161636" y="4047614"/>
                  <a:chExt cx="159025" cy="190415"/>
                </a:xfrm>
              </p:grpSpPr>
              <p:sp>
                <p:nvSpPr>
                  <p:cNvPr id="4939" name="Google Shape;4939;p66"/>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6"/>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66"/>
                <p:cNvGrpSpPr/>
                <p:nvPr/>
              </p:nvGrpSpPr>
              <p:grpSpPr>
                <a:xfrm>
                  <a:off x="785350" y="4185661"/>
                  <a:ext cx="376191" cy="102736"/>
                  <a:chOff x="785350" y="4185661"/>
                  <a:chExt cx="376191" cy="102736"/>
                </a:xfrm>
              </p:grpSpPr>
              <p:sp>
                <p:nvSpPr>
                  <p:cNvPr id="4942" name="Google Shape;4942;p66"/>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6"/>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6"/>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5" name="Google Shape;4945;p66"/>
              <p:cNvGrpSpPr/>
              <p:nvPr/>
            </p:nvGrpSpPr>
            <p:grpSpPr>
              <a:xfrm>
                <a:off x="1501054" y="3605478"/>
                <a:ext cx="526340" cy="249240"/>
                <a:chOff x="1501054" y="3605478"/>
                <a:chExt cx="526340" cy="249240"/>
              </a:xfrm>
            </p:grpSpPr>
            <p:grpSp>
              <p:nvGrpSpPr>
                <p:cNvPr id="4946" name="Google Shape;4946;p66"/>
                <p:cNvGrpSpPr/>
                <p:nvPr/>
              </p:nvGrpSpPr>
              <p:grpSpPr>
                <a:xfrm>
                  <a:off x="1834208" y="3643867"/>
                  <a:ext cx="193185" cy="25622"/>
                  <a:chOff x="1834208" y="3643867"/>
                  <a:chExt cx="193185" cy="25622"/>
                </a:xfrm>
              </p:grpSpPr>
              <p:sp>
                <p:nvSpPr>
                  <p:cNvPr id="4947" name="Google Shape;4947;p66"/>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6"/>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66"/>
                <p:cNvGrpSpPr/>
                <p:nvPr/>
              </p:nvGrpSpPr>
              <p:grpSpPr>
                <a:xfrm>
                  <a:off x="1501054" y="3605478"/>
                  <a:ext cx="333165" cy="249240"/>
                  <a:chOff x="1501054" y="3605478"/>
                  <a:chExt cx="333165" cy="249240"/>
                </a:xfrm>
              </p:grpSpPr>
              <p:sp>
                <p:nvSpPr>
                  <p:cNvPr id="4950" name="Google Shape;4950;p66"/>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1" name="Google Shape;4951;p66"/>
                  <p:cNvGrpSpPr/>
                  <p:nvPr/>
                </p:nvGrpSpPr>
                <p:grpSpPr>
                  <a:xfrm>
                    <a:off x="1501054" y="3655851"/>
                    <a:ext cx="155286" cy="198867"/>
                    <a:chOff x="1501054" y="3655851"/>
                    <a:chExt cx="155286" cy="198867"/>
                  </a:xfrm>
                </p:grpSpPr>
                <p:sp>
                  <p:nvSpPr>
                    <p:cNvPr id="4952" name="Google Shape;4952;p66"/>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6"/>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54" name="Google Shape;4954;p66"/>
              <p:cNvGrpSpPr/>
              <p:nvPr/>
            </p:nvGrpSpPr>
            <p:grpSpPr>
              <a:xfrm>
                <a:off x="724986" y="3800594"/>
                <a:ext cx="532950" cy="302090"/>
                <a:chOff x="724986" y="3800594"/>
                <a:chExt cx="532950" cy="302090"/>
              </a:xfrm>
            </p:grpSpPr>
            <p:grpSp>
              <p:nvGrpSpPr>
                <p:cNvPr id="4955" name="Google Shape;4955;p66"/>
                <p:cNvGrpSpPr/>
                <p:nvPr/>
              </p:nvGrpSpPr>
              <p:grpSpPr>
                <a:xfrm>
                  <a:off x="724986" y="4044367"/>
                  <a:ext cx="181314" cy="25626"/>
                  <a:chOff x="724986" y="4044367"/>
                  <a:chExt cx="181314" cy="25626"/>
                </a:xfrm>
              </p:grpSpPr>
              <p:sp>
                <p:nvSpPr>
                  <p:cNvPr id="4956" name="Google Shape;4956;p66"/>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6"/>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66"/>
                <p:cNvGrpSpPr/>
                <p:nvPr/>
              </p:nvGrpSpPr>
              <p:grpSpPr>
                <a:xfrm>
                  <a:off x="906290" y="3800594"/>
                  <a:ext cx="351646" cy="302090"/>
                  <a:chOff x="906290" y="3800594"/>
                  <a:chExt cx="351646" cy="302090"/>
                </a:xfrm>
              </p:grpSpPr>
              <p:grpSp>
                <p:nvGrpSpPr>
                  <p:cNvPr id="4959" name="Google Shape;4959;p66"/>
                  <p:cNvGrpSpPr/>
                  <p:nvPr/>
                </p:nvGrpSpPr>
                <p:grpSpPr>
                  <a:xfrm>
                    <a:off x="1084172" y="3842857"/>
                    <a:ext cx="173764" cy="217131"/>
                    <a:chOff x="1084172" y="3842857"/>
                    <a:chExt cx="173764" cy="217131"/>
                  </a:xfrm>
                </p:grpSpPr>
                <p:grpSp>
                  <p:nvGrpSpPr>
                    <p:cNvPr id="4960" name="Google Shape;4960;p66"/>
                    <p:cNvGrpSpPr/>
                    <p:nvPr/>
                  </p:nvGrpSpPr>
                  <p:grpSpPr>
                    <a:xfrm>
                      <a:off x="1156862" y="3936509"/>
                      <a:ext cx="101073" cy="25622"/>
                      <a:chOff x="1156862" y="3936509"/>
                      <a:chExt cx="101073" cy="25622"/>
                    </a:xfrm>
                  </p:grpSpPr>
                  <p:sp>
                    <p:nvSpPr>
                      <p:cNvPr id="4961" name="Google Shape;4961;p66"/>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6"/>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3" name="Google Shape;4963;p66"/>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4" name="Google Shape;4964;p66"/>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6"/>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66"/>
                <p:cNvGrpSpPr/>
                <p:nvPr/>
              </p:nvGrpSpPr>
              <p:grpSpPr>
                <a:xfrm>
                  <a:off x="724986" y="3830189"/>
                  <a:ext cx="189533" cy="25626"/>
                  <a:chOff x="724986" y="3830189"/>
                  <a:chExt cx="189533" cy="25626"/>
                </a:xfrm>
              </p:grpSpPr>
              <p:sp>
                <p:nvSpPr>
                  <p:cNvPr id="4967" name="Google Shape;4967;p66"/>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6"/>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969" name="Google Shape;4969;p66"/>
          <p:cNvGrpSpPr/>
          <p:nvPr/>
        </p:nvGrpSpPr>
        <p:grpSpPr>
          <a:xfrm>
            <a:off x="2253298" y="2455640"/>
            <a:ext cx="948701" cy="935378"/>
            <a:chOff x="2253298" y="2428317"/>
            <a:chExt cx="948701" cy="935378"/>
          </a:xfrm>
        </p:grpSpPr>
        <p:sp>
          <p:nvSpPr>
            <p:cNvPr id="4970" name="Google Shape;4970;p66"/>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6"/>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6"/>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6"/>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6"/>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6"/>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6"/>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6"/>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6"/>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6"/>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6"/>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6"/>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6"/>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6"/>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6"/>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6"/>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6"/>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6"/>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6"/>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6"/>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6"/>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6"/>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6"/>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6"/>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6"/>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6"/>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6"/>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6"/>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6"/>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6"/>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6"/>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6"/>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6"/>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6" name="Shape 5006"/>
        <p:cNvGrpSpPr/>
        <p:nvPr/>
      </p:nvGrpSpPr>
      <p:grpSpPr>
        <a:xfrm>
          <a:off x="0" y="0"/>
          <a:ext cx="0" cy="0"/>
          <a:chOff x="0" y="0"/>
          <a:chExt cx="0" cy="0"/>
        </a:xfrm>
      </p:grpSpPr>
      <p:grpSp>
        <p:nvGrpSpPr>
          <p:cNvPr id="5007" name="Google Shape;5007;p67"/>
          <p:cNvGrpSpPr/>
          <p:nvPr/>
        </p:nvGrpSpPr>
        <p:grpSpPr>
          <a:xfrm>
            <a:off x="3353582" y="1145627"/>
            <a:ext cx="2363393" cy="1017867"/>
            <a:chOff x="3292400" y="1219146"/>
            <a:chExt cx="2615240" cy="1110239"/>
          </a:xfrm>
        </p:grpSpPr>
        <p:sp>
          <p:nvSpPr>
            <p:cNvPr id="5008" name="Google Shape;5008;p67"/>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009" name="Google Shape;5009;p67"/>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10" name="Google Shape;5010;p67"/>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011" name="Google Shape;5011;p67"/>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012" name="Google Shape;5012;p67"/>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013" name="Google Shape;5013;p67"/>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014" name="Google Shape;5014;p67"/>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015" name="Google Shape;5015;p67"/>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016" name="Google Shape;5016;p67"/>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017" name="Google Shape;5017;p67"/>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018" name="Google Shape;5018;p67"/>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19" name="Google Shape;5019;p67"/>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20" name="Google Shape;5020;p67"/>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1" name="Google Shape;5021;p67"/>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22" name="Google Shape;5022;p67"/>
            <p:cNvGrpSpPr/>
            <p:nvPr/>
          </p:nvGrpSpPr>
          <p:grpSpPr>
            <a:xfrm>
              <a:off x="3748438" y="1378608"/>
              <a:ext cx="2159202" cy="903971"/>
              <a:chOff x="1683525" y="2179850"/>
              <a:chExt cx="4519050" cy="2134525"/>
            </a:xfrm>
          </p:grpSpPr>
          <p:sp>
            <p:nvSpPr>
              <p:cNvPr id="5023" name="Google Shape;5023;p67"/>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24" name="Google Shape;5024;p67"/>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25" name="Google Shape;5025;p67"/>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26" name="Google Shape;5026;p67"/>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27" name="Google Shape;5027;p67"/>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28" name="Google Shape;5028;p67"/>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29" name="Google Shape;5029;p67"/>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0" name="Google Shape;5030;p67"/>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1" name="Google Shape;5031;p67"/>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2" name="Google Shape;5032;p67"/>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3" name="Google Shape;5033;p67"/>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4" name="Google Shape;5034;p67"/>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035" name="Google Shape;5035;p67"/>
          <p:cNvGraphicFramePr/>
          <p:nvPr/>
        </p:nvGraphicFramePr>
        <p:xfrm>
          <a:off x="5949675" y="2323100"/>
          <a:ext cx="3000000" cy="3000000"/>
        </p:xfrm>
        <a:graphic>
          <a:graphicData uri="http://schemas.openxmlformats.org/drawingml/2006/table">
            <a:tbl>
              <a:tblPr>
                <a:noFill/>
                <a:tableStyleId>{2C1BCCC3-A26C-4AF6-BF39-5BB67676AA98}</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036" name="Google Shape;5036;p67"/>
          <p:cNvGrpSpPr/>
          <p:nvPr/>
        </p:nvGrpSpPr>
        <p:grpSpPr>
          <a:xfrm>
            <a:off x="5926924" y="3381697"/>
            <a:ext cx="2519825" cy="1001454"/>
            <a:chOff x="1906114" y="789980"/>
            <a:chExt cx="1487676" cy="606868"/>
          </a:xfrm>
        </p:grpSpPr>
        <p:cxnSp>
          <p:nvCxnSpPr>
            <p:cNvPr id="5037" name="Google Shape;5037;p67"/>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38" name="Google Shape;5038;p67"/>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39" name="Google Shape;5039;p67"/>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040" name="Google Shape;5040;p67"/>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041" name="Google Shape;5041;p67"/>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042" name="Google Shape;5042;p67"/>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043" name="Google Shape;5043;p67"/>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044" name="Google Shape;5044;p67"/>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7"/>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7"/>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7"/>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7"/>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7"/>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7"/>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051" name="Google Shape;5051;p67"/>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52" name="Google Shape;5052;p67"/>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53" name="Google Shape;5053;p67"/>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67"/>
          <p:cNvGrpSpPr/>
          <p:nvPr/>
        </p:nvGrpSpPr>
        <p:grpSpPr>
          <a:xfrm>
            <a:off x="726399" y="1190655"/>
            <a:ext cx="2394370" cy="976502"/>
            <a:chOff x="749309" y="1112739"/>
            <a:chExt cx="2371603" cy="976502"/>
          </a:xfrm>
        </p:grpSpPr>
        <p:sp>
          <p:nvSpPr>
            <p:cNvPr id="5055" name="Google Shape;5055;p67"/>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7"/>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7"/>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7"/>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7"/>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7"/>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7"/>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7"/>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7"/>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7"/>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7"/>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7"/>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7"/>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7"/>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7"/>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7"/>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7"/>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7"/>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7"/>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7"/>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7"/>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7"/>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7"/>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7"/>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7"/>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7"/>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7"/>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7"/>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7"/>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7"/>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7"/>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7"/>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087" name="Google Shape;5087;p67"/>
          <p:cNvGraphicFramePr/>
          <p:nvPr/>
        </p:nvGraphicFramePr>
        <p:xfrm>
          <a:off x="5949700" y="1188950"/>
          <a:ext cx="3000000" cy="3000000"/>
        </p:xfrm>
        <a:graphic>
          <a:graphicData uri="http://schemas.openxmlformats.org/drawingml/2006/table">
            <a:tbl>
              <a:tblPr>
                <a:noFill/>
                <a:tableStyleId>{2C1BCCC3-A26C-4AF6-BF39-5BB67676AA98}</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088" name="Google Shape;5088;p67"/>
          <p:cNvGraphicFramePr/>
          <p:nvPr/>
        </p:nvGraphicFramePr>
        <p:xfrm>
          <a:off x="3356413" y="2323100"/>
          <a:ext cx="3000000" cy="3000000"/>
        </p:xfrm>
        <a:graphic>
          <a:graphicData uri="http://schemas.openxmlformats.org/drawingml/2006/table">
            <a:tbl>
              <a:tblPr>
                <a:noFill/>
                <a:tableStyleId>{2C1BCCC3-A26C-4AF6-BF39-5BB67676AA98}</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89" name="Google Shape;5089;p67"/>
          <p:cNvGrpSpPr/>
          <p:nvPr/>
        </p:nvGrpSpPr>
        <p:grpSpPr>
          <a:xfrm>
            <a:off x="4100342" y="2709743"/>
            <a:ext cx="1517436" cy="74460"/>
            <a:chOff x="3980086" y="2804397"/>
            <a:chExt cx="1227600" cy="66900"/>
          </a:xfrm>
        </p:grpSpPr>
        <p:sp>
          <p:nvSpPr>
            <p:cNvPr id="5090" name="Google Shape;5090;p6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67"/>
          <p:cNvGrpSpPr/>
          <p:nvPr/>
        </p:nvGrpSpPr>
        <p:grpSpPr>
          <a:xfrm>
            <a:off x="4725406" y="3002330"/>
            <a:ext cx="892956" cy="74460"/>
            <a:chOff x="3980086" y="2804397"/>
            <a:chExt cx="1227600" cy="66900"/>
          </a:xfrm>
        </p:grpSpPr>
        <p:sp>
          <p:nvSpPr>
            <p:cNvPr id="5093" name="Google Shape;5093;p6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67"/>
          <p:cNvGrpSpPr/>
          <p:nvPr/>
        </p:nvGrpSpPr>
        <p:grpSpPr>
          <a:xfrm>
            <a:off x="3358498" y="3361213"/>
            <a:ext cx="2363244" cy="1005943"/>
            <a:chOff x="3358415" y="3361302"/>
            <a:chExt cx="2363244" cy="1024695"/>
          </a:xfrm>
        </p:grpSpPr>
        <p:grpSp>
          <p:nvGrpSpPr>
            <p:cNvPr id="5096" name="Google Shape;5096;p67"/>
            <p:cNvGrpSpPr/>
            <p:nvPr/>
          </p:nvGrpSpPr>
          <p:grpSpPr>
            <a:xfrm>
              <a:off x="3358415" y="3361302"/>
              <a:ext cx="441300" cy="1024695"/>
              <a:chOff x="3358415" y="3361302"/>
              <a:chExt cx="441300" cy="1024695"/>
            </a:xfrm>
          </p:grpSpPr>
          <p:sp>
            <p:nvSpPr>
              <p:cNvPr id="5097" name="Google Shape;5097;p67"/>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7"/>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7"/>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7"/>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7"/>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7"/>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67"/>
            <p:cNvGrpSpPr/>
            <p:nvPr/>
          </p:nvGrpSpPr>
          <p:grpSpPr>
            <a:xfrm>
              <a:off x="3838901" y="3361302"/>
              <a:ext cx="441300" cy="1024695"/>
              <a:chOff x="3838901" y="3361302"/>
              <a:chExt cx="441300" cy="1024695"/>
            </a:xfrm>
          </p:grpSpPr>
          <p:sp>
            <p:nvSpPr>
              <p:cNvPr id="5104" name="Google Shape;5104;p67"/>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7"/>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7"/>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7"/>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7"/>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7"/>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67"/>
            <p:cNvGrpSpPr/>
            <p:nvPr/>
          </p:nvGrpSpPr>
          <p:grpSpPr>
            <a:xfrm>
              <a:off x="4319387" y="3361302"/>
              <a:ext cx="441300" cy="1024695"/>
              <a:chOff x="4319387" y="3361302"/>
              <a:chExt cx="441300" cy="1024695"/>
            </a:xfrm>
          </p:grpSpPr>
          <p:sp>
            <p:nvSpPr>
              <p:cNvPr id="5111" name="Google Shape;5111;p67"/>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7"/>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7"/>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7"/>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7"/>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7"/>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67"/>
            <p:cNvGrpSpPr/>
            <p:nvPr/>
          </p:nvGrpSpPr>
          <p:grpSpPr>
            <a:xfrm>
              <a:off x="4799873" y="3361302"/>
              <a:ext cx="441300" cy="1024695"/>
              <a:chOff x="4799873" y="3361302"/>
              <a:chExt cx="441300" cy="1024695"/>
            </a:xfrm>
          </p:grpSpPr>
          <p:sp>
            <p:nvSpPr>
              <p:cNvPr id="5118" name="Google Shape;5118;p67"/>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7"/>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7"/>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7"/>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7"/>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7"/>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67"/>
            <p:cNvGrpSpPr/>
            <p:nvPr/>
          </p:nvGrpSpPr>
          <p:grpSpPr>
            <a:xfrm>
              <a:off x="5280360" y="3361302"/>
              <a:ext cx="441300" cy="1024695"/>
              <a:chOff x="5280360" y="3361302"/>
              <a:chExt cx="441300" cy="1024695"/>
            </a:xfrm>
          </p:grpSpPr>
          <p:sp>
            <p:nvSpPr>
              <p:cNvPr id="5125" name="Google Shape;5125;p67"/>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7"/>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7"/>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7"/>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7"/>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7"/>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131" name="Google Shape;5131;p67"/>
          <p:cNvGraphicFramePr/>
          <p:nvPr/>
        </p:nvGraphicFramePr>
        <p:xfrm>
          <a:off x="724925" y="2323100"/>
          <a:ext cx="3000000" cy="3000000"/>
        </p:xfrm>
        <a:graphic>
          <a:graphicData uri="http://schemas.openxmlformats.org/drawingml/2006/table">
            <a:tbl>
              <a:tblPr>
                <a:noFill/>
                <a:tableStyleId>{2C1BCCC3-A26C-4AF6-BF39-5BB67676AA98}</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32" name="Google Shape;5132;p67"/>
          <p:cNvGrpSpPr/>
          <p:nvPr/>
        </p:nvGrpSpPr>
        <p:grpSpPr>
          <a:xfrm>
            <a:off x="726450" y="3372825"/>
            <a:ext cx="2403614" cy="1005900"/>
            <a:chOff x="726450" y="3372825"/>
            <a:chExt cx="2403614" cy="1005900"/>
          </a:xfrm>
        </p:grpSpPr>
        <p:grpSp>
          <p:nvGrpSpPr>
            <p:cNvPr id="5133" name="Google Shape;5133;p67"/>
            <p:cNvGrpSpPr/>
            <p:nvPr/>
          </p:nvGrpSpPr>
          <p:grpSpPr>
            <a:xfrm>
              <a:off x="726450" y="3696000"/>
              <a:ext cx="2403614" cy="500898"/>
              <a:chOff x="726450" y="3696000"/>
              <a:chExt cx="2403614" cy="500898"/>
            </a:xfrm>
          </p:grpSpPr>
          <p:sp>
            <p:nvSpPr>
              <p:cNvPr id="5134" name="Google Shape;5134;p67"/>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35" name="Google Shape;5135;p67"/>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36" name="Google Shape;5136;p67"/>
            <p:cNvGrpSpPr/>
            <p:nvPr/>
          </p:nvGrpSpPr>
          <p:grpSpPr>
            <a:xfrm>
              <a:off x="1348050" y="3372825"/>
              <a:ext cx="1720425" cy="1005900"/>
              <a:chOff x="1348050" y="3372825"/>
              <a:chExt cx="1720425" cy="1005900"/>
            </a:xfrm>
          </p:grpSpPr>
          <p:sp>
            <p:nvSpPr>
              <p:cNvPr id="5137" name="Google Shape;5137;p67"/>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38" name="Google Shape;5138;p67"/>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39" name="Google Shape;5139;p67"/>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0" name="Google Shape;5140;p67"/>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1" name="Google Shape;5141;p67"/>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42" name="Google Shape;5142;p67"/>
            <p:cNvGrpSpPr/>
            <p:nvPr/>
          </p:nvGrpSpPr>
          <p:grpSpPr>
            <a:xfrm>
              <a:off x="1455707" y="3731058"/>
              <a:ext cx="1491150" cy="417657"/>
              <a:chOff x="1455707" y="3731058"/>
              <a:chExt cx="1491150" cy="417657"/>
            </a:xfrm>
          </p:grpSpPr>
          <p:grpSp>
            <p:nvGrpSpPr>
              <p:cNvPr id="5143" name="Google Shape;5143;p67"/>
              <p:cNvGrpSpPr/>
              <p:nvPr/>
            </p:nvGrpSpPr>
            <p:grpSpPr>
              <a:xfrm>
                <a:off x="1472938" y="3745828"/>
                <a:ext cx="72126" cy="53788"/>
                <a:chOff x="1472938" y="3745828"/>
                <a:chExt cx="72126" cy="53788"/>
              </a:xfrm>
            </p:grpSpPr>
            <p:sp>
              <p:nvSpPr>
                <p:cNvPr id="5144" name="Google Shape;5144;p67"/>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7"/>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6" name="Google Shape;5146;p67"/>
              <p:cNvGrpSpPr/>
              <p:nvPr/>
            </p:nvGrpSpPr>
            <p:grpSpPr>
              <a:xfrm>
                <a:off x="1819181" y="4089633"/>
                <a:ext cx="72126" cy="53788"/>
                <a:chOff x="1819181" y="4089633"/>
                <a:chExt cx="72126" cy="53788"/>
              </a:xfrm>
            </p:grpSpPr>
            <p:sp>
              <p:nvSpPr>
                <p:cNvPr id="5147" name="Google Shape;5147;p67"/>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7"/>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67"/>
              <p:cNvGrpSpPr/>
              <p:nvPr/>
            </p:nvGrpSpPr>
            <p:grpSpPr>
              <a:xfrm>
                <a:off x="1455707" y="4084171"/>
                <a:ext cx="64321" cy="64544"/>
                <a:chOff x="1455707" y="4084171"/>
                <a:chExt cx="64321" cy="64544"/>
              </a:xfrm>
            </p:grpSpPr>
            <p:sp>
              <p:nvSpPr>
                <p:cNvPr id="5150" name="Google Shape;5150;p67"/>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7"/>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67"/>
              <p:cNvGrpSpPr/>
              <p:nvPr/>
            </p:nvGrpSpPr>
            <p:grpSpPr>
              <a:xfrm>
                <a:off x="1818610" y="3731058"/>
                <a:ext cx="64321" cy="64544"/>
                <a:chOff x="1818610" y="3731058"/>
                <a:chExt cx="64321" cy="64544"/>
              </a:xfrm>
            </p:grpSpPr>
            <p:sp>
              <p:nvSpPr>
                <p:cNvPr id="5153" name="Google Shape;5153;p67"/>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7"/>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67"/>
              <p:cNvGrpSpPr/>
              <p:nvPr/>
            </p:nvGrpSpPr>
            <p:grpSpPr>
              <a:xfrm>
                <a:off x="2172491" y="4089633"/>
                <a:ext cx="72126" cy="53788"/>
                <a:chOff x="2172491" y="4089633"/>
                <a:chExt cx="72126" cy="53788"/>
              </a:xfrm>
            </p:grpSpPr>
            <p:sp>
              <p:nvSpPr>
                <p:cNvPr id="5156" name="Google Shape;5156;p67"/>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7"/>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67"/>
              <p:cNvGrpSpPr/>
              <p:nvPr/>
            </p:nvGrpSpPr>
            <p:grpSpPr>
              <a:xfrm>
                <a:off x="2171920" y="3731058"/>
                <a:ext cx="64321" cy="64544"/>
                <a:chOff x="2171920" y="3731058"/>
                <a:chExt cx="64321" cy="64544"/>
              </a:xfrm>
            </p:grpSpPr>
            <p:sp>
              <p:nvSpPr>
                <p:cNvPr id="5159" name="Google Shape;5159;p67"/>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7"/>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1" name="Google Shape;5161;p67"/>
              <p:cNvGrpSpPr/>
              <p:nvPr/>
            </p:nvGrpSpPr>
            <p:grpSpPr>
              <a:xfrm>
                <a:off x="2874730" y="3745828"/>
                <a:ext cx="72126" cy="53788"/>
                <a:chOff x="2874730" y="3745828"/>
                <a:chExt cx="72126" cy="53788"/>
              </a:xfrm>
            </p:grpSpPr>
            <p:sp>
              <p:nvSpPr>
                <p:cNvPr id="5162" name="Google Shape;5162;p67"/>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7"/>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67"/>
              <p:cNvGrpSpPr/>
              <p:nvPr/>
            </p:nvGrpSpPr>
            <p:grpSpPr>
              <a:xfrm>
                <a:off x="2878589" y="4081481"/>
                <a:ext cx="64321" cy="64544"/>
                <a:chOff x="2878589" y="4081481"/>
                <a:chExt cx="64321" cy="64544"/>
              </a:xfrm>
            </p:grpSpPr>
            <p:sp>
              <p:nvSpPr>
                <p:cNvPr id="5165" name="Google Shape;5165;p67"/>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7"/>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67"/>
              <p:cNvGrpSpPr/>
              <p:nvPr/>
            </p:nvGrpSpPr>
            <p:grpSpPr>
              <a:xfrm>
                <a:off x="2525796" y="4089633"/>
                <a:ext cx="72126" cy="53788"/>
                <a:chOff x="2525796" y="4089633"/>
                <a:chExt cx="72126" cy="53788"/>
              </a:xfrm>
            </p:grpSpPr>
            <p:sp>
              <p:nvSpPr>
                <p:cNvPr id="5168" name="Google Shape;5168;p67"/>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7"/>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67"/>
              <p:cNvGrpSpPr/>
              <p:nvPr/>
            </p:nvGrpSpPr>
            <p:grpSpPr>
              <a:xfrm>
                <a:off x="2525225" y="3731058"/>
                <a:ext cx="64321" cy="64544"/>
                <a:chOff x="2525225" y="3731058"/>
                <a:chExt cx="64321" cy="64544"/>
              </a:xfrm>
            </p:grpSpPr>
            <p:sp>
              <p:nvSpPr>
                <p:cNvPr id="5171" name="Google Shape;5171;p67"/>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7"/>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6" name="Shape 5176"/>
        <p:cNvGrpSpPr/>
        <p:nvPr/>
      </p:nvGrpSpPr>
      <p:grpSpPr>
        <a:xfrm>
          <a:off x="0" y="0"/>
          <a:ext cx="0" cy="0"/>
          <a:chOff x="0" y="0"/>
          <a:chExt cx="0" cy="0"/>
        </a:xfrm>
      </p:grpSpPr>
      <p:grpSp>
        <p:nvGrpSpPr>
          <p:cNvPr id="5177" name="Google Shape;5177;p68"/>
          <p:cNvGrpSpPr/>
          <p:nvPr/>
        </p:nvGrpSpPr>
        <p:grpSpPr>
          <a:xfrm>
            <a:off x="732428" y="1171356"/>
            <a:ext cx="845921" cy="690752"/>
            <a:chOff x="732428" y="1198513"/>
            <a:chExt cx="845921" cy="690752"/>
          </a:xfrm>
        </p:grpSpPr>
        <p:grpSp>
          <p:nvGrpSpPr>
            <p:cNvPr id="5178" name="Google Shape;5178;p68"/>
            <p:cNvGrpSpPr/>
            <p:nvPr/>
          </p:nvGrpSpPr>
          <p:grpSpPr>
            <a:xfrm>
              <a:off x="823030" y="1198513"/>
              <a:ext cx="755319" cy="690752"/>
              <a:chOff x="823030" y="1198513"/>
              <a:chExt cx="755319" cy="690752"/>
            </a:xfrm>
          </p:grpSpPr>
          <p:sp>
            <p:nvSpPr>
              <p:cNvPr id="5179" name="Google Shape;5179;p68"/>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8"/>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68"/>
            <p:cNvGrpSpPr/>
            <p:nvPr/>
          </p:nvGrpSpPr>
          <p:grpSpPr>
            <a:xfrm>
              <a:off x="732428" y="1239937"/>
              <a:ext cx="739912" cy="607886"/>
              <a:chOff x="732428" y="1239937"/>
              <a:chExt cx="739912" cy="607886"/>
            </a:xfrm>
          </p:grpSpPr>
          <p:sp>
            <p:nvSpPr>
              <p:cNvPr id="5182" name="Google Shape;5182;p6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68"/>
            <p:cNvGrpSpPr/>
            <p:nvPr/>
          </p:nvGrpSpPr>
          <p:grpSpPr>
            <a:xfrm>
              <a:off x="732428" y="1277018"/>
              <a:ext cx="702832" cy="533758"/>
              <a:chOff x="732428" y="1277018"/>
              <a:chExt cx="702832" cy="533758"/>
            </a:xfrm>
          </p:grpSpPr>
          <p:sp>
            <p:nvSpPr>
              <p:cNvPr id="5185" name="Google Shape;5185;p6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68"/>
            <p:cNvGrpSpPr/>
            <p:nvPr/>
          </p:nvGrpSpPr>
          <p:grpSpPr>
            <a:xfrm>
              <a:off x="931170" y="1306653"/>
              <a:ext cx="647179" cy="474455"/>
              <a:chOff x="931170" y="1306653"/>
              <a:chExt cx="647179" cy="474455"/>
            </a:xfrm>
          </p:grpSpPr>
          <p:sp>
            <p:nvSpPr>
              <p:cNvPr id="5188" name="Google Shape;5188;p6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0" name="Google Shape;5190;p68"/>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68"/>
          <p:cNvGrpSpPr/>
          <p:nvPr/>
        </p:nvGrpSpPr>
        <p:grpSpPr>
          <a:xfrm>
            <a:off x="3964037" y="1171363"/>
            <a:ext cx="634656" cy="699982"/>
            <a:chOff x="5985650" y="2860025"/>
            <a:chExt cx="1396075" cy="1539775"/>
          </a:xfrm>
        </p:grpSpPr>
        <p:sp>
          <p:nvSpPr>
            <p:cNvPr id="5192" name="Google Shape;5192;p68"/>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8"/>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8"/>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8"/>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8"/>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8"/>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8"/>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8"/>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8"/>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8"/>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8"/>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8"/>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8"/>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8"/>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8"/>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8"/>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8"/>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8"/>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8"/>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8"/>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8"/>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8"/>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8"/>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8"/>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8"/>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8"/>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8"/>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8"/>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8"/>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8"/>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8"/>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8"/>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68"/>
          <p:cNvGrpSpPr/>
          <p:nvPr/>
        </p:nvGrpSpPr>
        <p:grpSpPr>
          <a:xfrm>
            <a:off x="4719687" y="1171356"/>
            <a:ext cx="725845" cy="699975"/>
            <a:chOff x="4249973" y="1201875"/>
            <a:chExt cx="1958568" cy="1888762"/>
          </a:xfrm>
        </p:grpSpPr>
        <p:sp>
          <p:nvSpPr>
            <p:cNvPr id="5225" name="Google Shape;5225;p68"/>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6" name="Google Shape;5226;p68"/>
            <p:cNvGrpSpPr/>
            <p:nvPr/>
          </p:nvGrpSpPr>
          <p:grpSpPr>
            <a:xfrm>
              <a:off x="5853086" y="1789142"/>
              <a:ext cx="355454" cy="1048099"/>
              <a:chOff x="5576108" y="2016725"/>
              <a:chExt cx="565200" cy="1666560"/>
            </a:xfrm>
          </p:grpSpPr>
          <p:sp>
            <p:nvSpPr>
              <p:cNvPr id="5227" name="Google Shape;5227;p68"/>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28" name="Google Shape;5228;p68"/>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68"/>
            <p:cNvGrpSpPr/>
            <p:nvPr/>
          </p:nvGrpSpPr>
          <p:grpSpPr>
            <a:xfrm>
              <a:off x="4869455" y="2691676"/>
              <a:ext cx="1013897" cy="398961"/>
              <a:chOff x="4012057" y="3451825"/>
              <a:chExt cx="1612175" cy="634379"/>
            </a:xfrm>
          </p:grpSpPr>
          <p:sp>
            <p:nvSpPr>
              <p:cNvPr id="5230" name="Google Shape;5230;p68"/>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31" name="Google Shape;5231;p68"/>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68"/>
            <p:cNvGrpSpPr/>
            <p:nvPr/>
          </p:nvGrpSpPr>
          <p:grpSpPr>
            <a:xfrm>
              <a:off x="4276937" y="2155961"/>
              <a:ext cx="651965" cy="891358"/>
              <a:chOff x="3069908" y="2599997"/>
              <a:chExt cx="1036675" cy="1417328"/>
            </a:xfrm>
          </p:grpSpPr>
          <p:sp>
            <p:nvSpPr>
              <p:cNvPr id="5233" name="Google Shape;5233;p68"/>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34" name="Google Shape;5234;p68"/>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68"/>
            <p:cNvGrpSpPr/>
            <p:nvPr/>
          </p:nvGrpSpPr>
          <p:grpSpPr>
            <a:xfrm>
              <a:off x="5054918" y="1201875"/>
              <a:ext cx="999548" cy="602711"/>
              <a:chOff x="4306958" y="1082925"/>
              <a:chExt cx="1589359" cy="958358"/>
            </a:xfrm>
          </p:grpSpPr>
          <p:sp>
            <p:nvSpPr>
              <p:cNvPr id="5236" name="Google Shape;5236;p68"/>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37" name="Google Shape;5237;p68"/>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68"/>
            <p:cNvGrpSpPr/>
            <p:nvPr/>
          </p:nvGrpSpPr>
          <p:grpSpPr>
            <a:xfrm>
              <a:off x="4249973" y="1303451"/>
              <a:ext cx="799317" cy="841334"/>
              <a:chOff x="3027033" y="1244439"/>
              <a:chExt cx="1270977" cy="1337786"/>
            </a:xfrm>
          </p:grpSpPr>
          <p:sp>
            <p:nvSpPr>
              <p:cNvPr id="5239" name="Google Shape;5239;p68"/>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0" name="Google Shape;5240;p68"/>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1" name="Google Shape;5241;p68"/>
          <p:cNvGrpSpPr/>
          <p:nvPr/>
        </p:nvGrpSpPr>
        <p:grpSpPr>
          <a:xfrm>
            <a:off x="4072551" y="2058137"/>
            <a:ext cx="750769" cy="683784"/>
            <a:chOff x="4204684" y="2104422"/>
            <a:chExt cx="699822" cy="637382"/>
          </a:xfrm>
        </p:grpSpPr>
        <p:grpSp>
          <p:nvGrpSpPr>
            <p:cNvPr id="5242" name="Google Shape;5242;p68"/>
            <p:cNvGrpSpPr/>
            <p:nvPr/>
          </p:nvGrpSpPr>
          <p:grpSpPr>
            <a:xfrm>
              <a:off x="4204684" y="2430067"/>
              <a:ext cx="342957" cy="311738"/>
              <a:chOff x="4204684" y="2430067"/>
              <a:chExt cx="342957" cy="311738"/>
            </a:xfrm>
          </p:grpSpPr>
          <p:sp>
            <p:nvSpPr>
              <p:cNvPr id="5243" name="Google Shape;5243;p6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68"/>
            <p:cNvGrpSpPr/>
            <p:nvPr/>
          </p:nvGrpSpPr>
          <p:grpSpPr>
            <a:xfrm>
              <a:off x="4561586" y="2430067"/>
              <a:ext cx="342920" cy="311738"/>
              <a:chOff x="4561586" y="2430067"/>
              <a:chExt cx="342920" cy="311738"/>
            </a:xfrm>
          </p:grpSpPr>
          <p:sp>
            <p:nvSpPr>
              <p:cNvPr id="5246" name="Google Shape;5246;p6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68"/>
            <p:cNvGrpSpPr/>
            <p:nvPr/>
          </p:nvGrpSpPr>
          <p:grpSpPr>
            <a:xfrm>
              <a:off x="4561586" y="2104422"/>
              <a:ext cx="342920" cy="311738"/>
              <a:chOff x="4561586" y="2104422"/>
              <a:chExt cx="342920" cy="311738"/>
            </a:xfrm>
          </p:grpSpPr>
          <p:sp>
            <p:nvSpPr>
              <p:cNvPr id="5249" name="Google Shape;5249;p6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68"/>
            <p:cNvGrpSpPr/>
            <p:nvPr/>
          </p:nvGrpSpPr>
          <p:grpSpPr>
            <a:xfrm>
              <a:off x="4204684" y="2104422"/>
              <a:ext cx="342957" cy="311664"/>
              <a:chOff x="4204684" y="2104422"/>
              <a:chExt cx="342957" cy="311664"/>
            </a:xfrm>
          </p:grpSpPr>
          <p:sp>
            <p:nvSpPr>
              <p:cNvPr id="5252" name="Google Shape;5252;p6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4" name="Google Shape;5254;p68"/>
          <p:cNvGrpSpPr/>
          <p:nvPr/>
        </p:nvGrpSpPr>
        <p:grpSpPr>
          <a:xfrm>
            <a:off x="5536984" y="1171351"/>
            <a:ext cx="660591" cy="688867"/>
            <a:chOff x="5830645" y="1267368"/>
            <a:chExt cx="530340" cy="553040"/>
          </a:xfrm>
        </p:grpSpPr>
        <p:sp>
          <p:nvSpPr>
            <p:cNvPr id="5255" name="Google Shape;5255;p68"/>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6" name="Google Shape;5256;p68"/>
            <p:cNvGrpSpPr/>
            <p:nvPr/>
          </p:nvGrpSpPr>
          <p:grpSpPr>
            <a:xfrm>
              <a:off x="5830645" y="1267368"/>
              <a:ext cx="259743" cy="269909"/>
              <a:chOff x="5830645" y="1267368"/>
              <a:chExt cx="259743" cy="269909"/>
            </a:xfrm>
          </p:grpSpPr>
          <p:sp>
            <p:nvSpPr>
              <p:cNvPr id="5257" name="Google Shape;5257;p68"/>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8"/>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68"/>
            <p:cNvGrpSpPr/>
            <p:nvPr/>
          </p:nvGrpSpPr>
          <p:grpSpPr>
            <a:xfrm>
              <a:off x="6101293" y="1267368"/>
              <a:ext cx="259692" cy="269909"/>
              <a:chOff x="6101293" y="1267368"/>
              <a:chExt cx="259692" cy="269909"/>
            </a:xfrm>
          </p:grpSpPr>
          <p:sp>
            <p:nvSpPr>
              <p:cNvPr id="5260" name="Google Shape;5260;p68"/>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8"/>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68"/>
            <p:cNvGrpSpPr/>
            <p:nvPr/>
          </p:nvGrpSpPr>
          <p:grpSpPr>
            <a:xfrm>
              <a:off x="5830645" y="1550500"/>
              <a:ext cx="259692" cy="269909"/>
              <a:chOff x="5830645" y="1550500"/>
              <a:chExt cx="259692" cy="269909"/>
            </a:xfrm>
          </p:grpSpPr>
          <p:sp>
            <p:nvSpPr>
              <p:cNvPr id="5263" name="Google Shape;5263;p68"/>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8"/>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68"/>
            <p:cNvGrpSpPr/>
            <p:nvPr/>
          </p:nvGrpSpPr>
          <p:grpSpPr>
            <a:xfrm>
              <a:off x="6101293" y="1550500"/>
              <a:ext cx="259692" cy="269909"/>
              <a:chOff x="6101293" y="1550500"/>
              <a:chExt cx="259692" cy="269909"/>
            </a:xfrm>
          </p:grpSpPr>
          <p:sp>
            <p:nvSpPr>
              <p:cNvPr id="5266" name="Google Shape;5266;p68"/>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8"/>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8" name="Google Shape;5268;p68"/>
          <p:cNvGrpSpPr/>
          <p:nvPr/>
        </p:nvGrpSpPr>
        <p:grpSpPr>
          <a:xfrm>
            <a:off x="739138" y="2061810"/>
            <a:ext cx="697154" cy="679574"/>
            <a:chOff x="2679875" y="2361475"/>
            <a:chExt cx="780425" cy="760575"/>
          </a:xfrm>
        </p:grpSpPr>
        <p:sp>
          <p:nvSpPr>
            <p:cNvPr id="5269" name="Google Shape;5269;p68"/>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8"/>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8"/>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8"/>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8"/>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8"/>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68"/>
          <p:cNvGrpSpPr/>
          <p:nvPr/>
        </p:nvGrpSpPr>
        <p:grpSpPr>
          <a:xfrm>
            <a:off x="3138297" y="1171402"/>
            <a:ext cx="735829" cy="684547"/>
            <a:chOff x="3351965" y="1148808"/>
            <a:chExt cx="750770" cy="698375"/>
          </a:xfrm>
        </p:grpSpPr>
        <p:grpSp>
          <p:nvGrpSpPr>
            <p:cNvPr id="5276" name="Google Shape;5276;p68"/>
            <p:cNvGrpSpPr/>
            <p:nvPr/>
          </p:nvGrpSpPr>
          <p:grpSpPr>
            <a:xfrm>
              <a:off x="3586796" y="1148808"/>
              <a:ext cx="294857" cy="286830"/>
              <a:chOff x="3750225" y="1774000"/>
              <a:chExt cx="149575" cy="145525"/>
            </a:xfrm>
          </p:grpSpPr>
          <p:sp>
            <p:nvSpPr>
              <p:cNvPr id="5277" name="Google Shape;5277;p6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68"/>
            <p:cNvGrpSpPr/>
            <p:nvPr/>
          </p:nvGrpSpPr>
          <p:grpSpPr>
            <a:xfrm>
              <a:off x="3779245" y="1375768"/>
              <a:ext cx="323490" cy="286978"/>
              <a:chOff x="3847850" y="1889150"/>
              <a:chExt cx="164100" cy="145600"/>
            </a:xfrm>
          </p:grpSpPr>
          <p:sp>
            <p:nvSpPr>
              <p:cNvPr id="5280" name="Google Shape;5280;p6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68"/>
            <p:cNvGrpSpPr/>
            <p:nvPr/>
          </p:nvGrpSpPr>
          <p:grpSpPr>
            <a:xfrm>
              <a:off x="3351965" y="1330435"/>
              <a:ext cx="295449" cy="285401"/>
              <a:chOff x="3631100" y="1866150"/>
              <a:chExt cx="149875" cy="144800"/>
            </a:xfrm>
          </p:grpSpPr>
          <p:sp>
            <p:nvSpPr>
              <p:cNvPr id="5283" name="Google Shape;5283;p6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68"/>
            <p:cNvGrpSpPr/>
            <p:nvPr/>
          </p:nvGrpSpPr>
          <p:grpSpPr>
            <a:xfrm>
              <a:off x="3548208" y="1560352"/>
              <a:ext cx="294808" cy="286830"/>
              <a:chOff x="3730650" y="1982800"/>
              <a:chExt cx="149550" cy="145525"/>
            </a:xfrm>
          </p:grpSpPr>
          <p:sp>
            <p:nvSpPr>
              <p:cNvPr id="5286" name="Google Shape;5286;p6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8" name="Google Shape;5288;p68"/>
          <p:cNvGrpSpPr/>
          <p:nvPr/>
        </p:nvGrpSpPr>
        <p:grpSpPr>
          <a:xfrm>
            <a:off x="7639949" y="1171356"/>
            <a:ext cx="804565" cy="677795"/>
            <a:chOff x="7636443" y="1204988"/>
            <a:chExt cx="804565" cy="677795"/>
          </a:xfrm>
        </p:grpSpPr>
        <p:grpSp>
          <p:nvGrpSpPr>
            <p:cNvPr id="5289" name="Google Shape;5289;p68"/>
            <p:cNvGrpSpPr/>
            <p:nvPr/>
          </p:nvGrpSpPr>
          <p:grpSpPr>
            <a:xfrm>
              <a:off x="7636443" y="1509705"/>
              <a:ext cx="804565" cy="373078"/>
              <a:chOff x="7636443" y="1509705"/>
              <a:chExt cx="804565" cy="373078"/>
            </a:xfrm>
          </p:grpSpPr>
          <p:sp>
            <p:nvSpPr>
              <p:cNvPr id="5290" name="Google Shape;5290;p68"/>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8"/>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68"/>
            <p:cNvGrpSpPr/>
            <p:nvPr/>
          </p:nvGrpSpPr>
          <p:grpSpPr>
            <a:xfrm>
              <a:off x="7636443" y="1408133"/>
              <a:ext cx="804565" cy="373078"/>
              <a:chOff x="7636443" y="1408133"/>
              <a:chExt cx="804565" cy="373078"/>
            </a:xfrm>
          </p:grpSpPr>
          <p:sp>
            <p:nvSpPr>
              <p:cNvPr id="5293" name="Google Shape;5293;p68"/>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8"/>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68"/>
            <p:cNvGrpSpPr/>
            <p:nvPr/>
          </p:nvGrpSpPr>
          <p:grpSpPr>
            <a:xfrm>
              <a:off x="7636443" y="1306560"/>
              <a:ext cx="804565" cy="373078"/>
              <a:chOff x="7636443" y="1306560"/>
              <a:chExt cx="804565" cy="373078"/>
            </a:xfrm>
          </p:grpSpPr>
          <p:sp>
            <p:nvSpPr>
              <p:cNvPr id="5296" name="Google Shape;5296;p68"/>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8"/>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68"/>
            <p:cNvGrpSpPr/>
            <p:nvPr/>
          </p:nvGrpSpPr>
          <p:grpSpPr>
            <a:xfrm>
              <a:off x="7636443" y="1204988"/>
              <a:ext cx="804565" cy="373078"/>
              <a:chOff x="7636443" y="1204988"/>
              <a:chExt cx="804565" cy="373078"/>
            </a:xfrm>
          </p:grpSpPr>
          <p:sp>
            <p:nvSpPr>
              <p:cNvPr id="5299" name="Google Shape;5299;p68"/>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8"/>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1" name="Google Shape;5301;p68"/>
          <p:cNvGrpSpPr/>
          <p:nvPr/>
        </p:nvGrpSpPr>
        <p:grpSpPr>
          <a:xfrm>
            <a:off x="4978796" y="2078771"/>
            <a:ext cx="661339" cy="661188"/>
            <a:chOff x="3990000" y="975400"/>
            <a:chExt cx="3934200" cy="3933300"/>
          </a:xfrm>
        </p:grpSpPr>
        <p:sp>
          <p:nvSpPr>
            <p:cNvPr id="5302" name="Google Shape;5302;p68"/>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8"/>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8"/>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8"/>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68"/>
          <p:cNvGrpSpPr/>
          <p:nvPr/>
        </p:nvGrpSpPr>
        <p:grpSpPr>
          <a:xfrm>
            <a:off x="6622444" y="2057409"/>
            <a:ext cx="868881" cy="684241"/>
            <a:chOff x="6598259" y="2078634"/>
            <a:chExt cx="868881" cy="684241"/>
          </a:xfrm>
        </p:grpSpPr>
        <p:sp>
          <p:nvSpPr>
            <p:cNvPr id="5307" name="Google Shape;5307;p6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3" name="Google Shape;5313;p68"/>
            <p:cNvGrpSpPr/>
            <p:nvPr/>
          </p:nvGrpSpPr>
          <p:grpSpPr>
            <a:xfrm>
              <a:off x="6808175" y="2078634"/>
              <a:ext cx="452229" cy="684241"/>
              <a:chOff x="6808175" y="2078634"/>
              <a:chExt cx="452229" cy="684241"/>
            </a:xfrm>
          </p:grpSpPr>
          <p:sp>
            <p:nvSpPr>
              <p:cNvPr id="5314" name="Google Shape;5314;p6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0" name="Google Shape;5320;p68"/>
              <p:cNvGrpSpPr/>
              <p:nvPr/>
            </p:nvGrpSpPr>
            <p:grpSpPr>
              <a:xfrm>
                <a:off x="6821586" y="2078634"/>
                <a:ext cx="426871" cy="684241"/>
                <a:chOff x="6821586" y="2078634"/>
                <a:chExt cx="426871" cy="684241"/>
              </a:xfrm>
            </p:grpSpPr>
            <p:grpSp>
              <p:nvGrpSpPr>
                <p:cNvPr id="5321" name="Google Shape;5321;p68"/>
                <p:cNvGrpSpPr/>
                <p:nvPr/>
              </p:nvGrpSpPr>
              <p:grpSpPr>
                <a:xfrm>
                  <a:off x="6821586" y="2078634"/>
                  <a:ext cx="426871" cy="684241"/>
                  <a:chOff x="6821586" y="2078634"/>
                  <a:chExt cx="426871" cy="684241"/>
                </a:xfrm>
              </p:grpSpPr>
              <p:sp>
                <p:nvSpPr>
                  <p:cNvPr id="5322" name="Google Shape;5322;p6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1" name="Google Shape;5341;p6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47" name="Google Shape;5347;p68"/>
          <p:cNvGrpSpPr/>
          <p:nvPr/>
        </p:nvGrpSpPr>
        <p:grpSpPr>
          <a:xfrm>
            <a:off x="5795610" y="2063018"/>
            <a:ext cx="671358" cy="671358"/>
            <a:chOff x="6535625" y="760425"/>
            <a:chExt cx="1665900" cy="1665900"/>
          </a:xfrm>
        </p:grpSpPr>
        <p:sp>
          <p:nvSpPr>
            <p:cNvPr id="5348" name="Google Shape;5348;p68"/>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8"/>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8"/>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8"/>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2" name="Google Shape;5352;p68"/>
          <p:cNvGrpSpPr/>
          <p:nvPr/>
        </p:nvGrpSpPr>
        <p:grpSpPr>
          <a:xfrm>
            <a:off x="732427" y="3731418"/>
            <a:ext cx="1340789" cy="640830"/>
            <a:chOff x="238125" y="1151100"/>
            <a:chExt cx="7139450" cy="3412300"/>
          </a:xfrm>
        </p:grpSpPr>
        <p:sp>
          <p:nvSpPr>
            <p:cNvPr id="5353" name="Google Shape;5353;p68"/>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8"/>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8"/>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8"/>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8"/>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8"/>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8"/>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8"/>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8"/>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8"/>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8"/>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8"/>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5" name="Google Shape;5365;p68"/>
          <p:cNvGrpSpPr/>
          <p:nvPr/>
        </p:nvGrpSpPr>
        <p:grpSpPr>
          <a:xfrm>
            <a:off x="5599650" y="2934699"/>
            <a:ext cx="985357" cy="585764"/>
            <a:chOff x="5145061" y="2881789"/>
            <a:chExt cx="1107641" cy="658458"/>
          </a:xfrm>
        </p:grpSpPr>
        <p:grpSp>
          <p:nvGrpSpPr>
            <p:cNvPr id="5366" name="Google Shape;5366;p68"/>
            <p:cNvGrpSpPr/>
            <p:nvPr/>
          </p:nvGrpSpPr>
          <p:grpSpPr>
            <a:xfrm>
              <a:off x="5722989" y="3244587"/>
              <a:ext cx="529713" cy="295659"/>
              <a:chOff x="5722989" y="3244587"/>
              <a:chExt cx="529713" cy="295659"/>
            </a:xfrm>
          </p:grpSpPr>
          <p:sp>
            <p:nvSpPr>
              <p:cNvPr id="5367" name="Google Shape;5367;p68"/>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68" name="Google Shape;5368;p68"/>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69" name="Google Shape;5369;p68"/>
            <p:cNvGrpSpPr/>
            <p:nvPr/>
          </p:nvGrpSpPr>
          <p:grpSpPr>
            <a:xfrm>
              <a:off x="5145061" y="3244587"/>
              <a:ext cx="536807" cy="295659"/>
              <a:chOff x="5145061" y="3244587"/>
              <a:chExt cx="536807" cy="295659"/>
            </a:xfrm>
          </p:grpSpPr>
          <p:sp>
            <p:nvSpPr>
              <p:cNvPr id="5370" name="Google Shape;5370;p68"/>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71" name="Google Shape;5371;p68"/>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72" name="Google Shape;5372;p68"/>
            <p:cNvGrpSpPr/>
            <p:nvPr/>
          </p:nvGrpSpPr>
          <p:grpSpPr>
            <a:xfrm>
              <a:off x="5341327" y="2898245"/>
              <a:ext cx="532309" cy="614891"/>
              <a:chOff x="5341327" y="2898245"/>
              <a:chExt cx="532309" cy="614891"/>
            </a:xfrm>
          </p:grpSpPr>
          <p:sp>
            <p:nvSpPr>
              <p:cNvPr id="5373" name="Google Shape;5373;p68"/>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74" name="Google Shape;5374;p68"/>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75" name="Google Shape;5375;p68"/>
            <p:cNvGrpSpPr/>
            <p:nvPr/>
          </p:nvGrpSpPr>
          <p:grpSpPr>
            <a:xfrm>
              <a:off x="5532290" y="2881789"/>
              <a:ext cx="620516" cy="305456"/>
              <a:chOff x="5532290" y="2881789"/>
              <a:chExt cx="620516" cy="305456"/>
            </a:xfrm>
          </p:grpSpPr>
          <p:sp>
            <p:nvSpPr>
              <p:cNvPr id="5376" name="Google Shape;5376;p68"/>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77" name="Google Shape;5377;p68"/>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378" name="Google Shape;5378;p68"/>
          <p:cNvGrpSpPr/>
          <p:nvPr/>
        </p:nvGrpSpPr>
        <p:grpSpPr>
          <a:xfrm>
            <a:off x="8178573" y="3726757"/>
            <a:ext cx="269068" cy="645491"/>
            <a:chOff x="7026852" y="3311869"/>
            <a:chExt cx="434331" cy="1041954"/>
          </a:xfrm>
        </p:grpSpPr>
        <p:sp>
          <p:nvSpPr>
            <p:cNvPr id="5379" name="Google Shape;5379;p68"/>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8"/>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8"/>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68"/>
          <p:cNvGrpSpPr/>
          <p:nvPr/>
        </p:nvGrpSpPr>
        <p:grpSpPr>
          <a:xfrm>
            <a:off x="6195154" y="3765995"/>
            <a:ext cx="293882" cy="293836"/>
            <a:chOff x="4873519" y="3311869"/>
            <a:chExt cx="499374" cy="499296"/>
          </a:xfrm>
        </p:grpSpPr>
        <p:sp>
          <p:nvSpPr>
            <p:cNvPr id="5383" name="Google Shape;5383;p68"/>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8"/>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68"/>
          <p:cNvGrpSpPr/>
          <p:nvPr/>
        </p:nvGrpSpPr>
        <p:grpSpPr>
          <a:xfrm>
            <a:off x="6195154" y="4078366"/>
            <a:ext cx="293882" cy="293882"/>
            <a:chOff x="4873519" y="3875839"/>
            <a:chExt cx="499374" cy="499374"/>
          </a:xfrm>
        </p:grpSpPr>
        <p:sp>
          <p:nvSpPr>
            <p:cNvPr id="5386" name="Google Shape;5386;p68"/>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8"/>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68"/>
          <p:cNvGrpSpPr/>
          <p:nvPr/>
        </p:nvGrpSpPr>
        <p:grpSpPr>
          <a:xfrm>
            <a:off x="2425681" y="2050319"/>
            <a:ext cx="698104" cy="698208"/>
            <a:chOff x="2565073" y="2075876"/>
            <a:chExt cx="672482" cy="672518"/>
          </a:xfrm>
        </p:grpSpPr>
        <p:sp>
          <p:nvSpPr>
            <p:cNvPr id="5389" name="Google Shape;5389;p68"/>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8"/>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8"/>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8"/>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8"/>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8"/>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68"/>
          <p:cNvGrpSpPr/>
          <p:nvPr/>
        </p:nvGrpSpPr>
        <p:grpSpPr>
          <a:xfrm>
            <a:off x="5649092" y="3734919"/>
            <a:ext cx="438354" cy="637329"/>
            <a:chOff x="1697726" y="3244179"/>
            <a:chExt cx="788124" cy="1146069"/>
          </a:xfrm>
        </p:grpSpPr>
        <p:sp>
          <p:nvSpPr>
            <p:cNvPr id="5396" name="Google Shape;5396;p68"/>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8"/>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8" name="Google Shape;5398;p68"/>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9" name="Google Shape;5399;p68"/>
          <p:cNvGrpSpPr/>
          <p:nvPr/>
        </p:nvGrpSpPr>
        <p:grpSpPr>
          <a:xfrm>
            <a:off x="7650306" y="2063282"/>
            <a:ext cx="799565" cy="670282"/>
            <a:chOff x="7617850" y="2063282"/>
            <a:chExt cx="799565" cy="670282"/>
          </a:xfrm>
        </p:grpSpPr>
        <p:cxnSp>
          <p:nvCxnSpPr>
            <p:cNvPr id="5400" name="Google Shape;5400;p68"/>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1" name="Google Shape;5401;p68"/>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2" name="Google Shape;5402;p68"/>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3" name="Google Shape;5403;p68"/>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4" name="Google Shape;5404;p68"/>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405" name="Google Shape;5405;p68"/>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406" name="Google Shape;5406;p68"/>
            <p:cNvGrpSpPr/>
            <p:nvPr/>
          </p:nvGrpSpPr>
          <p:grpSpPr>
            <a:xfrm>
              <a:off x="7734309" y="2063282"/>
              <a:ext cx="570957" cy="620095"/>
              <a:chOff x="7734309" y="2063282"/>
              <a:chExt cx="570957" cy="620095"/>
            </a:xfrm>
          </p:grpSpPr>
          <p:grpSp>
            <p:nvGrpSpPr>
              <p:cNvPr id="5407" name="Google Shape;5407;p68"/>
              <p:cNvGrpSpPr/>
              <p:nvPr/>
            </p:nvGrpSpPr>
            <p:grpSpPr>
              <a:xfrm>
                <a:off x="8031573" y="2063282"/>
                <a:ext cx="273693" cy="620095"/>
                <a:chOff x="8031573" y="2063282"/>
                <a:chExt cx="273693" cy="620095"/>
              </a:xfrm>
            </p:grpSpPr>
            <p:sp>
              <p:nvSpPr>
                <p:cNvPr id="5408" name="Google Shape;5408;p6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68"/>
              <p:cNvGrpSpPr/>
              <p:nvPr/>
            </p:nvGrpSpPr>
            <p:grpSpPr>
              <a:xfrm flipH="1">
                <a:off x="7734309" y="2063282"/>
                <a:ext cx="273693" cy="620095"/>
                <a:chOff x="8031573" y="2063282"/>
                <a:chExt cx="273693" cy="620095"/>
              </a:xfrm>
            </p:grpSpPr>
            <p:sp>
              <p:nvSpPr>
                <p:cNvPr id="5413" name="Google Shape;5413;p6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17" name="Google Shape;5417;p68"/>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8"/>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9" name="Google Shape;5419;p68"/>
          <p:cNvGrpSpPr/>
          <p:nvPr/>
        </p:nvGrpSpPr>
        <p:grpSpPr>
          <a:xfrm>
            <a:off x="7836913" y="2916765"/>
            <a:ext cx="602567" cy="601884"/>
            <a:chOff x="1186975" y="238125"/>
            <a:chExt cx="5244275" cy="5238325"/>
          </a:xfrm>
        </p:grpSpPr>
        <p:sp>
          <p:nvSpPr>
            <p:cNvPr id="5420" name="Google Shape;5420;p68"/>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8"/>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8"/>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8"/>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68"/>
          <p:cNvGrpSpPr/>
          <p:nvPr/>
        </p:nvGrpSpPr>
        <p:grpSpPr>
          <a:xfrm>
            <a:off x="3279650" y="2056249"/>
            <a:ext cx="651848" cy="687338"/>
            <a:chOff x="3400515" y="2056248"/>
            <a:chExt cx="698134" cy="735987"/>
          </a:xfrm>
        </p:grpSpPr>
        <p:grpSp>
          <p:nvGrpSpPr>
            <p:cNvPr id="5425" name="Google Shape;5425;p68"/>
            <p:cNvGrpSpPr/>
            <p:nvPr/>
          </p:nvGrpSpPr>
          <p:grpSpPr>
            <a:xfrm>
              <a:off x="3400515" y="2283913"/>
              <a:ext cx="312919" cy="219900"/>
              <a:chOff x="3400515" y="2283913"/>
              <a:chExt cx="312919" cy="219900"/>
            </a:xfrm>
          </p:grpSpPr>
          <p:sp>
            <p:nvSpPr>
              <p:cNvPr id="5426" name="Google Shape;5426;p68"/>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27" name="Google Shape;5427;p68"/>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428" name="Google Shape;5428;p68"/>
            <p:cNvGrpSpPr/>
            <p:nvPr/>
          </p:nvGrpSpPr>
          <p:grpSpPr>
            <a:xfrm>
              <a:off x="3547823" y="2461089"/>
              <a:ext cx="219900" cy="331146"/>
              <a:chOff x="3547823" y="2461089"/>
              <a:chExt cx="219900" cy="331146"/>
            </a:xfrm>
          </p:grpSpPr>
          <p:sp>
            <p:nvSpPr>
              <p:cNvPr id="5429" name="Google Shape;5429;p68"/>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30" name="Google Shape;5430;p68"/>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431" name="Google Shape;5431;p68"/>
            <p:cNvGrpSpPr/>
            <p:nvPr/>
          </p:nvGrpSpPr>
          <p:grpSpPr>
            <a:xfrm>
              <a:off x="3734138" y="2461089"/>
              <a:ext cx="219900" cy="331146"/>
              <a:chOff x="3734138" y="2461089"/>
              <a:chExt cx="219900" cy="331146"/>
            </a:xfrm>
          </p:grpSpPr>
          <p:sp>
            <p:nvSpPr>
              <p:cNvPr id="5432" name="Google Shape;5432;p68"/>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33" name="Google Shape;5433;p68"/>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434" name="Google Shape;5434;p68"/>
            <p:cNvGrpSpPr/>
            <p:nvPr/>
          </p:nvGrpSpPr>
          <p:grpSpPr>
            <a:xfrm>
              <a:off x="3787560" y="2281742"/>
              <a:ext cx="311089" cy="219900"/>
              <a:chOff x="3787560" y="2281742"/>
              <a:chExt cx="311089" cy="219900"/>
            </a:xfrm>
          </p:grpSpPr>
          <p:sp>
            <p:nvSpPr>
              <p:cNvPr id="5435" name="Google Shape;5435;p68"/>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36" name="Google Shape;5436;p68"/>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437" name="Google Shape;5437;p68"/>
            <p:cNvGrpSpPr/>
            <p:nvPr/>
          </p:nvGrpSpPr>
          <p:grpSpPr>
            <a:xfrm>
              <a:off x="3637290" y="2056248"/>
              <a:ext cx="219900" cy="330736"/>
              <a:chOff x="3637290" y="2056248"/>
              <a:chExt cx="219900" cy="330736"/>
            </a:xfrm>
          </p:grpSpPr>
          <p:sp>
            <p:nvSpPr>
              <p:cNvPr id="5438" name="Google Shape;5438;p68"/>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439" name="Google Shape;5439;p68"/>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40" name="Google Shape;5440;p68"/>
          <p:cNvGrpSpPr/>
          <p:nvPr/>
        </p:nvGrpSpPr>
        <p:grpSpPr>
          <a:xfrm>
            <a:off x="2571356" y="2926255"/>
            <a:ext cx="1268144" cy="592394"/>
            <a:chOff x="238125" y="1188750"/>
            <a:chExt cx="7140450" cy="3335550"/>
          </a:xfrm>
        </p:grpSpPr>
        <p:sp>
          <p:nvSpPr>
            <p:cNvPr id="5441" name="Google Shape;5441;p68"/>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8"/>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8"/>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8"/>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8"/>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68"/>
          <p:cNvGrpSpPr/>
          <p:nvPr/>
        </p:nvGrpSpPr>
        <p:grpSpPr>
          <a:xfrm>
            <a:off x="6679257" y="2928410"/>
            <a:ext cx="1053944" cy="590147"/>
            <a:chOff x="238125" y="1335475"/>
            <a:chExt cx="5418735" cy="3034175"/>
          </a:xfrm>
        </p:grpSpPr>
        <p:sp>
          <p:nvSpPr>
            <p:cNvPr id="5447" name="Google Shape;5447;p68"/>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8"/>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68"/>
          <p:cNvGrpSpPr/>
          <p:nvPr/>
        </p:nvGrpSpPr>
        <p:grpSpPr>
          <a:xfrm>
            <a:off x="4110066" y="3733309"/>
            <a:ext cx="1268207" cy="638939"/>
            <a:chOff x="3967651" y="3645904"/>
            <a:chExt cx="1479304" cy="745292"/>
          </a:xfrm>
        </p:grpSpPr>
        <p:grpSp>
          <p:nvGrpSpPr>
            <p:cNvPr id="5451" name="Google Shape;5451;p68"/>
            <p:cNvGrpSpPr/>
            <p:nvPr/>
          </p:nvGrpSpPr>
          <p:grpSpPr>
            <a:xfrm>
              <a:off x="3967651" y="4009026"/>
              <a:ext cx="1479304" cy="382170"/>
              <a:chOff x="3967651" y="4009026"/>
              <a:chExt cx="1479304" cy="382170"/>
            </a:xfrm>
          </p:grpSpPr>
          <p:grpSp>
            <p:nvGrpSpPr>
              <p:cNvPr id="5452" name="Google Shape;5452;p68"/>
              <p:cNvGrpSpPr/>
              <p:nvPr/>
            </p:nvGrpSpPr>
            <p:grpSpPr>
              <a:xfrm>
                <a:off x="4892216" y="4195630"/>
                <a:ext cx="554739" cy="195566"/>
                <a:chOff x="3604375" y="4892160"/>
                <a:chExt cx="1651500" cy="582215"/>
              </a:xfrm>
            </p:grpSpPr>
            <p:sp>
              <p:nvSpPr>
                <p:cNvPr id="5453" name="Google Shape;5453;p68"/>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8"/>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68"/>
              <p:cNvGrpSpPr/>
              <p:nvPr/>
            </p:nvGrpSpPr>
            <p:grpSpPr>
              <a:xfrm>
                <a:off x="3967651" y="4146303"/>
                <a:ext cx="579402" cy="244893"/>
                <a:chOff x="851875" y="4745310"/>
                <a:chExt cx="1724925" cy="729065"/>
              </a:xfrm>
            </p:grpSpPr>
            <p:sp>
              <p:nvSpPr>
                <p:cNvPr id="5456" name="Google Shape;5456;p68"/>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8"/>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68"/>
              <p:cNvGrpSpPr/>
              <p:nvPr/>
            </p:nvGrpSpPr>
            <p:grpSpPr>
              <a:xfrm>
                <a:off x="4460753" y="4009026"/>
                <a:ext cx="493110" cy="382170"/>
                <a:chOff x="2319875" y="4336625"/>
                <a:chExt cx="1468025" cy="1137750"/>
              </a:xfrm>
            </p:grpSpPr>
            <p:sp>
              <p:nvSpPr>
                <p:cNvPr id="5459" name="Google Shape;5459;p68"/>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8"/>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1" name="Google Shape;5461;p68"/>
            <p:cNvGrpSpPr/>
            <p:nvPr/>
          </p:nvGrpSpPr>
          <p:grpSpPr>
            <a:xfrm>
              <a:off x="4479443" y="3645904"/>
              <a:ext cx="455965" cy="388789"/>
              <a:chOff x="2957425" y="238100"/>
              <a:chExt cx="1910200" cy="1628775"/>
            </a:xfrm>
          </p:grpSpPr>
          <p:sp>
            <p:nvSpPr>
              <p:cNvPr id="5462" name="Google Shape;5462;p68"/>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8"/>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8"/>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8"/>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8"/>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8"/>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8"/>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8"/>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8"/>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8"/>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2" name="Google Shape;5472;p68"/>
          <p:cNvGrpSpPr/>
          <p:nvPr/>
        </p:nvGrpSpPr>
        <p:grpSpPr>
          <a:xfrm>
            <a:off x="2496179" y="3734510"/>
            <a:ext cx="1243128" cy="637739"/>
            <a:chOff x="2496310" y="3693351"/>
            <a:chExt cx="1342906" cy="688926"/>
          </a:xfrm>
        </p:grpSpPr>
        <p:grpSp>
          <p:nvGrpSpPr>
            <p:cNvPr id="5473" name="Google Shape;5473;p68"/>
            <p:cNvGrpSpPr/>
            <p:nvPr/>
          </p:nvGrpSpPr>
          <p:grpSpPr>
            <a:xfrm>
              <a:off x="2496310" y="3693351"/>
              <a:ext cx="1342906" cy="688875"/>
              <a:chOff x="2496310" y="3693351"/>
              <a:chExt cx="1342906" cy="688875"/>
            </a:xfrm>
          </p:grpSpPr>
          <p:sp>
            <p:nvSpPr>
              <p:cNvPr id="5474" name="Google Shape;5474;p68"/>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8"/>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8"/>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8"/>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8"/>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8"/>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0" name="Google Shape;5480;p68"/>
              <p:cNvCxnSpPr>
                <a:stCxn id="547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481" name="Google Shape;5481;p68"/>
              <p:cNvCxnSpPr>
                <a:stCxn id="547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482" name="Google Shape;5482;p68"/>
              <p:cNvCxnSpPr>
                <a:stCxn id="547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83" name="Google Shape;5483;p68"/>
              <p:cNvCxnSpPr>
                <a:stCxn id="547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84" name="Google Shape;5484;p68"/>
              <p:cNvCxnSpPr>
                <a:stCxn id="547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485" name="Google Shape;5485;p68"/>
            <p:cNvGrpSpPr/>
            <p:nvPr/>
          </p:nvGrpSpPr>
          <p:grpSpPr>
            <a:xfrm>
              <a:off x="2675275" y="3930557"/>
              <a:ext cx="1003306" cy="451719"/>
              <a:chOff x="2675275" y="4174282"/>
              <a:chExt cx="1003306" cy="451719"/>
            </a:xfrm>
          </p:grpSpPr>
          <p:sp>
            <p:nvSpPr>
              <p:cNvPr id="5486" name="Google Shape;5486;p68"/>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8"/>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8"/>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89" name="Google Shape;5489;p68"/>
          <p:cNvGrpSpPr/>
          <p:nvPr/>
        </p:nvGrpSpPr>
        <p:grpSpPr>
          <a:xfrm>
            <a:off x="1669850" y="1171356"/>
            <a:ext cx="574511" cy="874709"/>
            <a:chOff x="1715404" y="1112080"/>
            <a:chExt cx="642270" cy="977984"/>
          </a:xfrm>
        </p:grpSpPr>
        <p:grpSp>
          <p:nvGrpSpPr>
            <p:cNvPr id="5490" name="Google Shape;5490;p68"/>
            <p:cNvGrpSpPr/>
            <p:nvPr/>
          </p:nvGrpSpPr>
          <p:grpSpPr>
            <a:xfrm>
              <a:off x="1715404" y="1112080"/>
              <a:ext cx="642270" cy="977984"/>
              <a:chOff x="1715404" y="1112080"/>
              <a:chExt cx="642270" cy="977984"/>
            </a:xfrm>
          </p:grpSpPr>
          <p:sp>
            <p:nvSpPr>
              <p:cNvPr id="5491" name="Google Shape;5491;p68"/>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8"/>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68"/>
            <p:cNvGrpSpPr/>
            <p:nvPr/>
          </p:nvGrpSpPr>
          <p:grpSpPr>
            <a:xfrm>
              <a:off x="1768927" y="1165603"/>
              <a:ext cx="535225" cy="851367"/>
              <a:chOff x="1768927" y="1165603"/>
              <a:chExt cx="535225" cy="851367"/>
            </a:xfrm>
          </p:grpSpPr>
          <p:sp>
            <p:nvSpPr>
              <p:cNvPr id="5494" name="Google Shape;5494;p68"/>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8"/>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68"/>
            <p:cNvGrpSpPr/>
            <p:nvPr/>
          </p:nvGrpSpPr>
          <p:grpSpPr>
            <a:xfrm>
              <a:off x="1822449" y="1219125"/>
              <a:ext cx="428180" cy="718859"/>
              <a:chOff x="1822449" y="1219125"/>
              <a:chExt cx="428180" cy="718859"/>
            </a:xfrm>
          </p:grpSpPr>
          <p:sp>
            <p:nvSpPr>
              <p:cNvPr id="5497" name="Google Shape;5497;p68"/>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8"/>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68"/>
            <p:cNvGrpSpPr/>
            <p:nvPr/>
          </p:nvGrpSpPr>
          <p:grpSpPr>
            <a:xfrm>
              <a:off x="1875972" y="1272648"/>
              <a:ext cx="321135" cy="586939"/>
              <a:chOff x="1875972" y="1272648"/>
              <a:chExt cx="321135" cy="586939"/>
            </a:xfrm>
          </p:grpSpPr>
          <p:sp>
            <p:nvSpPr>
              <p:cNvPr id="5500" name="Google Shape;5500;p68"/>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8"/>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2" name="Google Shape;5502;p68"/>
          <p:cNvGrpSpPr/>
          <p:nvPr/>
        </p:nvGrpSpPr>
        <p:grpSpPr>
          <a:xfrm>
            <a:off x="7777011" y="3728078"/>
            <a:ext cx="293855" cy="644170"/>
            <a:chOff x="241025" y="3151575"/>
            <a:chExt cx="293855" cy="644170"/>
          </a:xfrm>
        </p:grpSpPr>
        <p:sp>
          <p:nvSpPr>
            <p:cNvPr id="5503" name="Google Shape;5503;p68"/>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8"/>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68"/>
          <p:cNvGrpSpPr/>
          <p:nvPr/>
        </p:nvGrpSpPr>
        <p:grpSpPr>
          <a:xfrm>
            <a:off x="724994" y="2928078"/>
            <a:ext cx="1779649" cy="591620"/>
            <a:chOff x="246070" y="1983375"/>
            <a:chExt cx="1855347" cy="616849"/>
          </a:xfrm>
        </p:grpSpPr>
        <p:sp>
          <p:nvSpPr>
            <p:cNvPr id="5506" name="Google Shape;5506;p68"/>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8"/>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8"/>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8"/>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8"/>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8"/>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8"/>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8"/>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8"/>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68"/>
          <p:cNvGrpSpPr/>
          <p:nvPr/>
        </p:nvGrpSpPr>
        <p:grpSpPr>
          <a:xfrm>
            <a:off x="2335861" y="1171356"/>
            <a:ext cx="711055" cy="745993"/>
            <a:chOff x="2496269" y="1171698"/>
            <a:chExt cx="761953" cy="799392"/>
          </a:xfrm>
        </p:grpSpPr>
        <p:grpSp>
          <p:nvGrpSpPr>
            <p:cNvPr id="5516" name="Google Shape;5516;p68"/>
            <p:cNvGrpSpPr/>
            <p:nvPr/>
          </p:nvGrpSpPr>
          <p:grpSpPr>
            <a:xfrm>
              <a:off x="2496269" y="1171698"/>
              <a:ext cx="761953" cy="723022"/>
              <a:chOff x="2496269" y="1171698"/>
              <a:chExt cx="761953" cy="723022"/>
            </a:xfrm>
          </p:grpSpPr>
          <p:sp>
            <p:nvSpPr>
              <p:cNvPr id="5517" name="Google Shape;5517;p6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9" name="Google Shape;5519;p68"/>
              <p:cNvGrpSpPr/>
              <p:nvPr/>
            </p:nvGrpSpPr>
            <p:grpSpPr>
              <a:xfrm>
                <a:off x="2496269" y="1171698"/>
                <a:ext cx="761953" cy="723022"/>
                <a:chOff x="2496269" y="1120652"/>
                <a:chExt cx="761953" cy="723022"/>
              </a:xfrm>
            </p:grpSpPr>
            <p:grpSp>
              <p:nvGrpSpPr>
                <p:cNvPr id="5520" name="Google Shape;5520;p68"/>
                <p:cNvGrpSpPr/>
                <p:nvPr/>
              </p:nvGrpSpPr>
              <p:grpSpPr>
                <a:xfrm>
                  <a:off x="2496269" y="1120652"/>
                  <a:ext cx="761953" cy="723022"/>
                  <a:chOff x="2496269" y="1120652"/>
                  <a:chExt cx="761953" cy="723022"/>
                </a:xfrm>
              </p:grpSpPr>
              <p:grpSp>
                <p:nvGrpSpPr>
                  <p:cNvPr id="5521" name="Google Shape;5521;p68"/>
                  <p:cNvGrpSpPr/>
                  <p:nvPr/>
                </p:nvGrpSpPr>
                <p:grpSpPr>
                  <a:xfrm>
                    <a:off x="2496269" y="1304589"/>
                    <a:ext cx="407089" cy="305057"/>
                    <a:chOff x="2496269" y="1304589"/>
                    <a:chExt cx="407089" cy="305057"/>
                  </a:xfrm>
                </p:grpSpPr>
                <p:sp>
                  <p:nvSpPr>
                    <p:cNvPr id="5522" name="Google Shape;5522;p6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4" name="Google Shape;5524;p68"/>
                  <p:cNvGrpSpPr/>
                  <p:nvPr/>
                </p:nvGrpSpPr>
                <p:grpSpPr>
                  <a:xfrm>
                    <a:off x="2586468" y="1493376"/>
                    <a:ext cx="358850" cy="349656"/>
                    <a:chOff x="2586468" y="1493376"/>
                    <a:chExt cx="358850" cy="349656"/>
                  </a:xfrm>
                </p:grpSpPr>
                <p:sp>
                  <p:nvSpPr>
                    <p:cNvPr id="5525" name="Google Shape;5525;p6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68"/>
                  <p:cNvGrpSpPr/>
                  <p:nvPr/>
                </p:nvGrpSpPr>
                <p:grpSpPr>
                  <a:xfrm>
                    <a:off x="2807939" y="1494024"/>
                    <a:ext cx="358857" cy="349650"/>
                    <a:chOff x="2807939" y="1494024"/>
                    <a:chExt cx="358857" cy="349650"/>
                  </a:xfrm>
                </p:grpSpPr>
                <p:sp>
                  <p:nvSpPr>
                    <p:cNvPr id="5528" name="Google Shape;5528;p6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68"/>
                  <p:cNvGrpSpPr/>
                  <p:nvPr/>
                </p:nvGrpSpPr>
                <p:grpSpPr>
                  <a:xfrm>
                    <a:off x="2851133" y="1305635"/>
                    <a:ext cx="407089" cy="305057"/>
                    <a:chOff x="2851133" y="1305635"/>
                    <a:chExt cx="407089" cy="305057"/>
                  </a:xfrm>
                </p:grpSpPr>
                <p:sp>
                  <p:nvSpPr>
                    <p:cNvPr id="5531" name="Google Shape;5531;p6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3" name="Google Shape;5533;p68"/>
                  <p:cNvGrpSpPr/>
                  <p:nvPr/>
                </p:nvGrpSpPr>
                <p:grpSpPr>
                  <a:xfrm>
                    <a:off x="2727495" y="1120652"/>
                    <a:ext cx="300271" cy="396358"/>
                    <a:chOff x="2727495" y="1120652"/>
                    <a:chExt cx="300271" cy="396358"/>
                  </a:xfrm>
                </p:grpSpPr>
                <p:sp>
                  <p:nvSpPr>
                    <p:cNvPr id="5534" name="Google Shape;5534;p68"/>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8"/>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6" name="Google Shape;5536;p68"/>
                <p:cNvGrpSpPr/>
                <p:nvPr/>
              </p:nvGrpSpPr>
              <p:grpSpPr>
                <a:xfrm>
                  <a:off x="2722305" y="1350460"/>
                  <a:ext cx="308357" cy="308344"/>
                  <a:chOff x="2722305" y="1350460"/>
                  <a:chExt cx="308357" cy="308344"/>
                </a:xfrm>
              </p:grpSpPr>
              <p:sp>
                <p:nvSpPr>
                  <p:cNvPr id="5537" name="Google Shape;5537;p6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8" name="Google Shape;5538;p68"/>
                  <p:cNvGrpSpPr/>
                  <p:nvPr/>
                </p:nvGrpSpPr>
                <p:grpSpPr>
                  <a:xfrm>
                    <a:off x="2725064" y="1364529"/>
                    <a:ext cx="297954" cy="280182"/>
                    <a:chOff x="2725064" y="1364529"/>
                    <a:chExt cx="297954" cy="280182"/>
                  </a:xfrm>
                </p:grpSpPr>
                <p:sp>
                  <p:nvSpPr>
                    <p:cNvPr id="5539" name="Google Shape;5539;p6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544" name="Google Shape;5544;p68"/>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8"/>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68"/>
          <p:cNvGrpSpPr/>
          <p:nvPr/>
        </p:nvGrpSpPr>
        <p:grpSpPr>
          <a:xfrm>
            <a:off x="3924561" y="2927462"/>
            <a:ext cx="1569144" cy="591015"/>
            <a:chOff x="3820100" y="3023049"/>
            <a:chExt cx="1303926" cy="491162"/>
          </a:xfrm>
        </p:grpSpPr>
        <p:grpSp>
          <p:nvGrpSpPr>
            <p:cNvPr id="5550" name="Google Shape;5550;p68"/>
            <p:cNvGrpSpPr/>
            <p:nvPr/>
          </p:nvGrpSpPr>
          <p:grpSpPr>
            <a:xfrm>
              <a:off x="3820100" y="3023072"/>
              <a:ext cx="1303926" cy="491139"/>
              <a:chOff x="3820100" y="3023072"/>
              <a:chExt cx="1303926" cy="491139"/>
            </a:xfrm>
          </p:grpSpPr>
          <p:sp>
            <p:nvSpPr>
              <p:cNvPr id="5551" name="Google Shape;5551;p68"/>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8"/>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68"/>
            <p:cNvGrpSpPr/>
            <p:nvPr/>
          </p:nvGrpSpPr>
          <p:grpSpPr>
            <a:xfrm>
              <a:off x="4132439" y="3023645"/>
              <a:ext cx="393633" cy="177096"/>
              <a:chOff x="4132439" y="3023645"/>
              <a:chExt cx="393633" cy="177096"/>
            </a:xfrm>
          </p:grpSpPr>
          <p:sp>
            <p:nvSpPr>
              <p:cNvPr id="5554" name="Google Shape;5554;p68"/>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8"/>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68"/>
            <p:cNvGrpSpPr/>
            <p:nvPr/>
          </p:nvGrpSpPr>
          <p:grpSpPr>
            <a:xfrm>
              <a:off x="3921811" y="3023049"/>
              <a:ext cx="1002397" cy="388943"/>
              <a:chOff x="3921811" y="3023049"/>
              <a:chExt cx="1002397" cy="388943"/>
            </a:xfrm>
          </p:grpSpPr>
          <p:sp>
            <p:nvSpPr>
              <p:cNvPr id="5557" name="Google Shape;5557;p68"/>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8"/>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68"/>
            <p:cNvGrpSpPr/>
            <p:nvPr/>
          </p:nvGrpSpPr>
          <p:grpSpPr>
            <a:xfrm>
              <a:off x="4023645" y="3023049"/>
              <a:ext cx="683032" cy="286722"/>
              <a:chOff x="4023645" y="3023049"/>
              <a:chExt cx="683032" cy="286722"/>
            </a:xfrm>
          </p:grpSpPr>
          <p:sp>
            <p:nvSpPr>
              <p:cNvPr id="5560" name="Google Shape;5560;p68"/>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8"/>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2" name="Google Shape;5562;p68"/>
          <p:cNvGrpSpPr/>
          <p:nvPr/>
        </p:nvGrpSpPr>
        <p:grpSpPr>
          <a:xfrm>
            <a:off x="1556683" y="2054307"/>
            <a:ext cx="713522" cy="688025"/>
            <a:chOff x="1706078" y="2092648"/>
            <a:chExt cx="660913" cy="637296"/>
          </a:xfrm>
        </p:grpSpPr>
        <p:sp>
          <p:nvSpPr>
            <p:cNvPr id="5563" name="Google Shape;5563;p6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4" name="Google Shape;5564;p68"/>
            <p:cNvGrpSpPr/>
            <p:nvPr/>
          </p:nvGrpSpPr>
          <p:grpSpPr>
            <a:xfrm>
              <a:off x="1706078" y="2092648"/>
              <a:ext cx="660913" cy="575241"/>
              <a:chOff x="1706078" y="2092648"/>
              <a:chExt cx="660913" cy="575241"/>
            </a:xfrm>
          </p:grpSpPr>
          <p:sp>
            <p:nvSpPr>
              <p:cNvPr id="5565" name="Google Shape;5565;p6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8" name="Google Shape;5568;p68"/>
          <p:cNvGrpSpPr/>
          <p:nvPr/>
        </p:nvGrpSpPr>
        <p:grpSpPr>
          <a:xfrm>
            <a:off x="6318542" y="1171856"/>
            <a:ext cx="1317459" cy="684168"/>
            <a:chOff x="238125" y="999450"/>
            <a:chExt cx="7140700" cy="3708225"/>
          </a:xfrm>
        </p:grpSpPr>
        <p:sp>
          <p:nvSpPr>
            <p:cNvPr id="5569" name="Google Shape;5569;p68"/>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8"/>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8"/>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8"/>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8"/>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8"/>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8"/>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8"/>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8"/>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OF THIS TEMPLATE</a:t>
            </a:r>
            <a:endParaRPr/>
          </a:p>
        </p:txBody>
      </p:sp>
      <p:sp>
        <p:nvSpPr>
          <p:cNvPr id="245" name="Google Shape;245;p33"/>
          <p:cNvSpPr txBox="1"/>
          <p:nvPr>
            <p:ph idx="1" type="body"/>
          </p:nvPr>
        </p:nvSpPr>
        <p:spPr>
          <a:xfrm>
            <a:off x="720000" y="1153975"/>
            <a:ext cx="7704000" cy="3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ubik Light"/>
                <a:ea typeface="Rubik Light"/>
                <a:cs typeface="Rubik Light"/>
                <a:sym typeface="Rubik Light"/>
              </a:rPr>
              <a:t>Here’s what you’ll find in this </a:t>
            </a:r>
            <a:r>
              <a:rPr lang="en">
                <a:solidFill>
                  <a:schemeClr val="lt2"/>
                </a:solidFill>
                <a:uFill>
                  <a:noFill/>
                </a:uFill>
                <a:latin typeface="Rubik Medium"/>
                <a:ea typeface="Rubik Medium"/>
                <a:cs typeface="Rubik Medium"/>
                <a:sym typeface="Rubik Medium"/>
                <a:hlinkClick r:id="rId3">
                  <a:extLst>
                    <a:ext uri="{A12FA001-AC4F-418D-AE19-62706E023703}">
                      <ahyp:hlinkClr val="tx"/>
                    </a:ext>
                  </a:extLst>
                </a:hlinkClick>
              </a:rPr>
              <a:t>Slidesgo</a:t>
            </a:r>
            <a:r>
              <a:rPr lang="en">
                <a:latin typeface="Rubik Light"/>
                <a:ea typeface="Rubik Light"/>
                <a:cs typeface="Rubik Light"/>
                <a:sym typeface="Rubik Light"/>
              </a:rPr>
              <a:t> template: </a:t>
            </a:r>
            <a:endParaRPr>
              <a:latin typeface="Rubik Light"/>
              <a:ea typeface="Rubik Light"/>
              <a:cs typeface="Rubik Light"/>
              <a:sym typeface="Rubik Light"/>
            </a:endParaRPr>
          </a:p>
          <a:p>
            <a:pPr indent="-304800" lvl="0" marL="457200" rtl="0" algn="l">
              <a:spcBef>
                <a:spcPts val="1600"/>
              </a:spcBef>
              <a:spcAft>
                <a:spcPts val="0"/>
              </a:spcAft>
              <a:buClr>
                <a:schemeClr val="lt1"/>
              </a:buClr>
              <a:buSzPts val="1200"/>
              <a:buFont typeface="Rubik"/>
              <a:buAutoNum type="arabicPeriod"/>
            </a:pPr>
            <a:r>
              <a:rPr lang="en">
                <a:latin typeface="Rubik Light"/>
                <a:ea typeface="Rubik Light"/>
                <a:cs typeface="Rubik Light"/>
                <a:sym typeface="Rubik Light"/>
              </a:rPr>
              <a:t>A slide structure based on a</a:t>
            </a:r>
            <a:r>
              <a:rPr lang="en">
                <a:latin typeface="Rubik Light"/>
                <a:ea typeface="Rubik Light"/>
                <a:cs typeface="Rubik Light"/>
                <a:sym typeface="Rubik Light"/>
              </a:rPr>
              <a:t> </a:t>
            </a:r>
            <a:r>
              <a:rPr lang="en">
                <a:latin typeface="Rubik Light"/>
                <a:ea typeface="Rubik Light"/>
                <a:cs typeface="Rubik Light"/>
                <a:sym typeface="Rubik Light"/>
              </a:rPr>
              <a:t>multi-purpose presentation for education</a:t>
            </a:r>
            <a:r>
              <a:rPr lang="en">
                <a:latin typeface="Rubik Light"/>
                <a:ea typeface="Rubik Light"/>
                <a:cs typeface="Rubik Light"/>
                <a:sym typeface="Rubik Light"/>
              </a:rPr>
              <a:t>, which you can easily adapt to your needs. For more info on how to edit the template, please visit </a:t>
            </a:r>
            <a:r>
              <a:rPr lang="en">
                <a:solidFill>
                  <a:schemeClr val="accent3"/>
                </a:solidFill>
                <a:uFill>
                  <a:noFill/>
                </a:uFill>
                <a:hlinkClick r:id="rId4">
                  <a:extLst>
                    <a:ext uri="{A12FA001-AC4F-418D-AE19-62706E023703}">
                      <ahyp:hlinkClr val="tx"/>
                    </a:ext>
                  </a:extLst>
                </a:hlinkClick>
              </a:rPr>
              <a:t>Slidesgo School</a:t>
            </a:r>
            <a:r>
              <a:rPr lang="en">
                <a:solidFill>
                  <a:schemeClr val="accent3"/>
                </a:solidFill>
              </a:rPr>
              <a:t> </a:t>
            </a:r>
            <a:r>
              <a:rPr lang="en">
                <a:latin typeface="Rubik Light"/>
                <a:ea typeface="Rubik Light"/>
                <a:cs typeface="Rubik Light"/>
                <a:sym typeface="Rubik Light"/>
              </a:rPr>
              <a:t>or read our </a:t>
            </a:r>
            <a:r>
              <a:rPr lang="en">
                <a:uFill>
                  <a:noFill/>
                </a:uFill>
                <a:latin typeface="Rubik Light"/>
                <a:ea typeface="Rubik Light"/>
                <a:cs typeface="Rubik Light"/>
                <a:sym typeface="Rubik Light"/>
                <a:hlinkClick r:id="rId5"/>
              </a:rPr>
              <a:t>FAQs</a:t>
            </a:r>
            <a:r>
              <a:rPr lang="en">
                <a:latin typeface="Rubik Light"/>
                <a:ea typeface="Rubik Light"/>
                <a:cs typeface="Rubik Light"/>
                <a:sym typeface="Rubik Light"/>
              </a:rPr>
              <a:t>.</a:t>
            </a:r>
            <a:endParaRPr>
              <a:latin typeface="Rubik Light"/>
              <a:ea typeface="Rubik Light"/>
              <a:cs typeface="Rubik Light"/>
              <a:sym typeface="Rubik Light"/>
            </a:endParaRPr>
          </a:p>
          <a:p>
            <a:pPr indent="-304800" lvl="0" marL="457200" rtl="0" algn="l">
              <a:spcBef>
                <a:spcPts val="0"/>
              </a:spcBef>
              <a:spcAft>
                <a:spcPts val="0"/>
              </a:spcAft>
              <a:buClr>
                <a:schemeClr val="lt1"/>
              </a:buClr>
              <a:buSzPts val="1200"/>
              <a:buFont typeface="Rubik"/>
              <a:buAutoNum type="arabicPeriod"/>
            </a:pPr>
            <a:r>
              <a:rPr lang="en">
                <a:latin typeface="Rubik Light"/>
                <a:ea typeface="Rubik Light"/>
                <a:cs typeface="Rubik Light"/>
                <a:sym typeface="Rubik Light"/>
              </a:rPr>
              <a:t>An assortment of pictures and illustrations that are suitable for use in the presentation can be found in the two </a:t>
            </a:r>
            <a:r>
              <a:rPr lang="en">
                <a:solidFill>
                  <a:schemeClr val="accent6"/>
                </a:solidFill>
              </a:rPr>
              <a:t>a</a:t>
            </a:r>
            <a:r>
              <a:rPr lang="en">
                <a:solidFill>
                  <a:schemeClr val="accent6"/>
                </a:solidFill>
                <a:uFill>
                  <a:noFill/>
                </a:uFill>
                <a:hlinkClick action="ppaction://hlinksldjump" r:id="rId6">
                  <a:extLst>
                    <a:ext uri="{A12FA001-AC4F-418D-AE19-62706E023703}">
                      <ahyp:hlinkClr val="tx"/>
                    </a:ext>
                  </a:extLst>
                </a:hlinkClick>
              </a:rPr>
              <a:t>lternative resources</a:t>
            </a:r>
            <a:r>
              <a:rPr lang="en">
                <a:latin typeface="Rubik Light"/>
                <a:ea typeface="Rubik Light"/>
                <a:cs typeface="Rubik Light"/>
                <a:sym typeface="Rubik Light"/>
              </a:rPr>
              <a:t> slides.</a:t>
            </a:r>
            <a:endParaRPr>
              <a:latin typeface="Rubik Light"/>
              <a:ea typeface="Rubik Light"/>
              <a:cs typeface="Rubik Light"/>
              <a:sym typeface="Rubik Light"/>
            </a:endParaRPr>
          </a:p>
          <a:p>
            <a:pPr indent="-304800" lvl="0" marL="457200" rtl="0" algn="l">
              <a:spcBef>
                <a:spcPts val="0"/>
              </a:spcBef>
              <a:spcAft>
                <a:spcPts val="0"/>
              </a:spcAft>
              <a:buClr>
                <a:schemeClr val="lt1"/>
              </a:buClr>
              <a:buSzPts val="1200"/>
              <a:buFont typeface="Rubik"/>
              <a:buAutoNum type="arabicPeriod"/>
            </a:pPr>
            <a:r>
              <a:rPr lang="en">
                <a:latin typeface="Rubik Light"/>
                <a:ea typeface="Rubik Light"/>
                <a:cs typeface="Rubik Light"/>
                <a:sym typeface="Rubik Light"/>
              </a:rPr>
              <a:t>A </a:t>
            </a:r>
            <a:r>
              <a:rPr lang="en">
                <a:solidFill>
                  <a:schemeClr val="lt2"/>
                </a:solidFill>
                <a:uFill>
                  <a:noFill/>
                </a:uFill>
                <a:hlinkClick action="ppaction://hlinksldjump" r:id="rId7">
                  <a:extLst>
                    <a:ext uri="{A12FA001-AC4F-418D-AE19-62706E023703}">
                      <ahyp:hlinkClr val="tx"/>
                    </a:ext>
                  </a:extLst>
                </a:hlinkClick>
              </a:rPr>
              <a:t>thanks</a:t>
            </a:r>
            <a:r>
              <a:rPr lang="en">
                <a:uFill>
                  <a:noFill/>
                </a:uFill>
                <a:latin typeface="Rubik Light"/>
                <a:ea typeface="Rubik Light"/>
                <a:cs typeface="Rubik Light"/>
                <a:sym typeface="Rubik Light"/>
                <a:hlinkClick action="ppaction://hlinksldjump" r:id="rId8"/>
              </a:rPr>
              <a:t> </a:t>
            </a:r>
            <a:r>
              <a:rPr lang="en">
                <a:latin typeface="Rubik Light"/>
                <a:ea typeface="Rubik Light"/>
                <a:cs typeface="Rubik Light"/>
                <a:sym typeface="Rubik Light"/>
              </a:rPr>
              <a:t>slide, which you must keep so that proper credits for our design are given.</a:t>
            </a:r>
            <a:endParaRPr>
              <a:latin typeface="Rubik Light"/>
              <a:ea typeface="Rubik Light"/>
              <a:cs typeface="Rubik Light"/>
              <a:sym typeface="Rubik Light"/>
            </a:endParaRPr>
          </a:p>
          <a:p>
            <a:pPr indent="-304800" lvl="0" marL="457200" rtl="0" algn="l">
              <a:spcBef>
                <a:spcPts val="0"/>
              </a:spcBef>
              <a:spcAft>
                <a:spcPts val="0"/>
              </a:spcAft>
              <a:buClr>
                <a:schemeClr val="lt1"/>
              </a:buClr>
              <a:buSzPts val="1200"/>
              <a:buFont typeface="Rubik"/>
              <a:buAutoNum type="arabicPeriod"/>
            </a:pPr>
            <a:r>
              <a:rPr lang="en">
                <a:latin typeface="Rubik Light"/>
                <a:ea typeface="Rubik Light"/>
                <a:cs typeface="Rubik Light"/>
                <a:sym typeface="Rubik Light"/>
              </a:rPr>
              <a:t>A </a:t>
            </a:r>
            <a:r>
              <a:rPr lang="en">
                <a:solidFill>
                  <a:schemeClr val="accent3"/>
                </a:solidFill>
                <a:uFill>
                  <a:noFill/>
                </a:uFill>
                <a:hlinkClick action="ppaction://hlinksldjump" r:id="rId9">
                  <a:extLst>
                    <a:ext uri="{A12FA001-AC4F-418D-AE19-62706E023703}">
                      <ahyp:hlinkClr val="tx"/>
                    </a:ext>
                  </a:extLst>
                </a:hlinkClick>
              </a:rPr>
              <a:t>resources</a:t>
            </a:r>
            <a:r>
              <a:rPr lang="en">
                <a:uFill>
                  <a:noFill/>
                </a:uFill>
                <a:latin typeface="Rubik Light"/>
                <a:ea typeface="Rubik Light"/>
                <a:cs typeface="Rubik Light"/>
                <a:sym typeface="Rubik Light"/>
                <a:hlinkClick action="ppaction://hlinksldjump" r:id="rId10"/>
              </a:rPr>
              <a:t> </a:t>
            </a:r>
            <a:r>
              <a:rPr lang="en">
                <a:latin typeface="Rubik Light"/>
                <a:ea typeface="Rubik Light"/>
                <a:cs typeface="Rubik Light"/>
                <a:sym typeface="Rubik Light"/>
              </a:rPr>
              <a:t>slide, where you’ll find links to all the elements used in the template.</a:t>
            </a:r>
            <a:endParaRPr>
              <a:latin typeface="Rubik Light"/>
              <a:ea typeface="Rubik Light"/>
              <a:cs typeface="Rubik Light"/>
              <a:sym typeface="Rubik Light"/>
            </a:endParaRPr>
          </a:p>
          <a:p>
            <a:pPr indent="-304800" lvl="0" marL="457200" rtl="0" algn="l">
              <a:spcBef>
                <a:spcPts val="0"/>
              </a:spcBef>
              <a:spcAft>
                <a:spcPts val="0"/>
              </a:spcAft>
              <a:buClr>
                <a:schemeClr val="lt1"/>
              </a:buClr>
              <a:buSzPts val="1200"/>
              <a:buFont typeface="Rubik"/>
              <a:buAutoNum type="arabicPeriod"/>
            </a:pPr>
            <a:r>
              <a:rPr lang="en">
                <a:solidFill>
                  <a:schemeClr val="accent6"/>
                </a:solidFill>
                <a:uFill>
                  <a:noFill/>
                </a:uFill>
                <a:hlinkClick action="ppaction://hlinksldjump" r:id="rId11">
                  <a:extLst>
                    <a:ext uri="{A12FA001-AC4F-418D-AE19-62706E023703}">
                      <ahyp:hlinkClr val="tx"/>
                    </a:ext>
                  </a:extLst>
                </a:hlinkClick>
              </a:rPr>
              <a:t>Instructions for use</a:t>
            </a:r>
            <a:r>
              <a:rPr lang="en">
                <a:solidFill>
                  <a:schemeClr val="accent6"/>
                </a:solidFill>
              </a:rPr>
              <a:t>.</a:t>
            </a:r>
            <a:endParaRPr>
              <a:solidFill>
                <a:schemeClr val="accent6"/>
              </a:solidFill>
            </a:endParaRPr>
          </a:p>
          <a:p>
            <a:pPr indent="-304800" lvl="0" marL="457200" rtl="0" algn="l">
              <a:spcBef>
                <a:spcPts val="0"/>
              </a:spcBef>
              <a:spcAft>
                <a:spcPts val="0"/>
              </a:spcAft>
              <a:buClr>
                <a:schemeClr val="lt1"/>
              </a:buClr>
              <a:buSzPts val="1200"/>
              <a:buFont typeface="Rubik Light"/>
              <a:buAutoNum type="arabicPeriod"/>
            </a:pPr>
            <a:r>
              <a:rPr lang="en">
                <a:latin typeface="Rubik Light"/>
                <a:ea typeface="Rubik Light"/>
                <a:cs typeface="Rubik Light"/>
                <a:sym typeface="Rubik Light"/>
              </a:rPr>
              <a:t>Final slides with: </a:t>
            </a:r>
            <a:endParaRPr>
              <a:latin typeface="Rubik Light"/>
              <a:ea typeface="Rubik Light"/>
              <a:cs typeface="Rubik Light"/>
              <a:sym typeface="Rubik Light"/>
            </a:endParaRPr>
          </a:p>
          <a:p>
            <a:pPr indent="-304800" lvl="0" marL="914400" rtl="0" algn="l">
              <a:spcBef>
                <a:spcPts val="0"/>
              </a:spcBef>
              <a:spcAft>
                <a:spcPts val="0"/>
              </a:spcAft>
              <a:buClr>
                <a:schemeClr val="lt1"/>
              </a:buClr>
              <a:buSzPts val="1200"/>
              <a:buFont typeface="Rubik"/>
              <a:buAutoNum type="arabicPeriod"/>
            </a:pPr>
            <a:r>
              <a:rPr lang="en">
                <a:latin typeface="Rubik Light"/>
                <a:ea typeface="Rubik Light"/>
                <a:cs typeface="Rubik Light"/>
                <a:sym typeface="Rubik Light"/>
              </a:rPr>
              <a:t>The</a:t>
            </a:r>
            <a:r>
              <a:rPr lang="en">
                <a:uFill>
                  <a:noFill/>
                </a:uFill>
                <a:latin typeface="Rubik Light"/>
                <a:ea typeface="Rubik Light"/>
                <a:cs typeface="Rubik Light"/>
                <a:sym typeface="Rubik Light"/>
                <a:hlinkClick action="ppaction://hlinksldjump" r:id="rId12"/>
              </a:rPr>
              <a:t> </a:t>
            </a:r>
            <a:r>
              <a:rPr lang="en">
                <a:solidFill>
                  <a:schemeClr val="accent4"/>
                </a:solidFill>
                <a:uFill>
                  <a:noFill/>
                </a:uFill>
                <a:hlinkClick action="ppaction://hlinksldjump" r:id="rId13">
                  <a:extLst>
                    <a:ext uri="{A12FA001-AC4F-418D-AE19-62706E023703}">
                      <ahyp:hlinkClr val="tx"/>
                    </a:ext>
                  </a:extLst>
                </a:hlinkClick>
              </a:rPr>
              <a:t>fon</a:t>
            </a:r>
            <a:r>
              <a:rPr lang="en">
                <a:solidFill>
                  <a:schemeClr val="accent4"/>
                </a:solidFill>
                <a:uFill>
                  <a:noFill/>
                </a:uFill>
                <a:hlinkClick action="ppaction://hlinksldjump" r:id="rId14">
                  <a:extLst>
                    <a:ext uri="{A12FA001-AC4F-418D-AE19-62706E023703}">
                      <ahyp:hlinkClr val="tx"/>
                    </a:ext>
                  </a:extLst>
                </a:hlinkClick>
              </a:rPr>
              <a:t>ts and colors</a:t>
            </a:r>
            <a:r>
              <a:rPr lang="en">
                <a:latin typeface="Rubik Light"/>
                <a:ea typeface="Rubik Light"/>
                <a:cs typeface="Rubik Light"/>
                <a:sym typeface="Rubik Light"/>
              </a:rPr>
              <a:t> </a:t>
            </a:r>
            <a:r>
              <a:rPr lang="en">
                <a:latin typeface="Rubik Light"/>
                <a:ea typeface="Rubik Light"/>
                <a:cs typeface="Rubik Light"/>
                <a:sym typeface="Rubik Light"/>
              </a:rPr>
              <a:t>used in the template.</a:t>
            </a:r>
            <a:endParaRPr>
              <a:latin typeface="Rubik Light"/>
              <a:ea typeface="Rubik Light"/>
              <a:cs typeface="Rubik Light"/>
              <a:sym typeface="Rubik Light"/>
            </a:endParaRPr>
          </a:p>
          <a:p>
            <a:pPr indent="-304800" lvl="0" marL="914400" rtl="0" algn="l">
              <a:spcBef>
                <a:spcPts val="0"/>
              </a:spcBef>
              <a:spcAft>
                <a:spcPts val="0"/>
              </a:spcAft>
              <a:buClr>
                <a:schemeClr val="lt1"/>
              </a:buClr>
              <a:buSzPts val="1200"/>
              <a:buFont typeface="Rubik"/>
              <a:buAutoNum type="arabicPeriod"/>
            </a:pPr>
            <a:r>
              <a:rPr lang="en">
                <a:latin typeface="Rubik Light"/>
                <a:ea typeface="Rubik Light"/>
                <a:cs typeface="Rubik Light"/>
                <a:sym typeface="Rubik Light"/>
              </a:rPr>
              <a:t>A selection of </a:t>
            </a:r>
            <a:r>
              <a:rPr lang="en">
                <a:solidFill>
                  <a:schemeClr val="lt2"/>
                </a:solidFill>
                <a:uFill>
                  <a:noFill/>
                </a:uFill>
                <a:hlinkClick action="ppaction://hlinksldjump" r:id="rId15">
                  <a:extLst>
                    <a:ext uri="{A12FA001-AC4F-418D-AE19-62706E023703}">
                      <ahyp:hlinkClr val="tx"/>
                    </a:ext>
                  </a:extLst>
                </a:hlinkClick>
              </a:rPr>
              <a:t>illustrations</a:t>
            </a:r>
            <a:r>
              <a:rPr lang="en">
                <a:latin typeface="Rubik Light"/>
                <a:ea typeface="Rubik Light"/>
                <a:cs typeface="Rubik Light"/>
                <a:sym typeface="Rubik Light"/>
              </a:rPr>
              <a:t>. You can also customize and animate them as you wish with the online editor. Visit </a:t>
            </a:r>
            <a:r>
              <a:rPr lang="en">
                <a:solidFill>
                  <a:schemeClr val="accent6"/>
                </a:solidFill>
                <a:uFill>
                  <a:noFill/>
                </a:uFill>
                <a:hlinkClick r:id="rId16">
                  <a:extLst>
                    <a:ext uri="{A12FA001-AC4F-418D-AE19-62706E023703}">
                      <ahyp:hlinkClr val="tx"/>
                    </a:ext>
                  </a:extLst>
                </a:hlinkClick>
              </a:rPr>
              <a:t>Stories by Freepik</a:t>
            </a:r>
            <a:r>
              <a:rPr lang="en">
                <a:latin typeface="Rubik Light"/>
                <a:ea typeface="Rubik Light"/>
                <a:cs typeface="Rubik Light"/>
                <a:sym typeface="Rubik Light"/>
              </a:rPr>
              <a:t> to find more. </a:t>
            </a:r>
            <a:endParaRPr>
              <a:latin typeface="Rubik Light"/>
              <a:ea typeface="Rubik Light"/>
              <a:cs typeface="Rubik Light"/>
              <a:sym typeface="Rubik Light"/>
            </a:endParaRPr>
          </a:p>
          <a:p>
            <a:pPr indent="-304800" lvl="0" marL="914400" rtl="0" algn="l">
              <a:spcBef>
                <a:spcPts val="0"/>
              </a:spcBef>
              <a:spcAft>
                <a:spcPts val="0"/>
              </a:spcAft>
              <a:buClr>
                <a:schemeClr val="lt1"/>
              </a:buClr>
              <a:buSzPts val="1200"/>
              <a:buFont typeface="Rubik"/>
              <a:buAutoNum type="arabicPeriod"/>
            </a:pPr>
            <a:r>
              <a:rPr lang="en">
                <a:latin typeface="Rubik Light"/>
                <a:ea typeface="Rubik Light"/>
                <a:cs typeface="Rubik Light"/>
                <a:sym typeface="Rubik Light"/>
              </a:rPr>
              <a:t>More</a:t>
            </a:r>
            <a:r>
              <a:rPr lang="en">
                <a:solidFill>
                  <a:schemeClr val="accent3"/>
                </a:solidFill>
                <a:uFill>
                  <a:noFill/>
                </a:uFill>
                <a:hlinkClick action="ppaction://hlinksldjump" r:id="rId17">
                  <a:extLst>
                    <a:ext uri="{A12FA001-AC4F-418D-AE19-62706E023703}">
                      <ahyp:hlinkClr val="tx"/>
                    </a:ext>
                  </a:extLst>
                </a:hlinkClick>
              </a:rPr>
              <a:t> infographic resources</a:t>
            </a:r>
            <a:r>
              <a:rPr lang="en">
                <a:latin typeface="Rubik Light"/>
                <a:ea typeface="Rubik Light"/>
                <a:cs typeface="Rubik Light"/>
                <a:sym typeface="Rubik Light"/>
              </a:rPr>
              <a:t>, whose size and color can be edited. </a:t>
            </a:r>
            <a:endParaRPr>
              <a:latin typeface="Rubik Light"/>
              <a:ea typeface="Rubik Light"/>
              <a:cs typeface="Rubik Light"/>
              <a:sym typeface="Rubik Light"/>
            </a:endParaRPr>
          </a:p>
          <a:p>
            <a:pPr indent="-304800" lvl="0" marL="914400" rtl="0" algn="l">
              <a:spcBef>
                <a:spcPts val="0"/>
              </a:spcBef>
              <a:spcAft>
                <a:spcPts val="0"/>
              </a:spcAft>
              <a:buClr>
                <a:schemeClr val="lt1"/>
              </a:buClr>
              <a:buSzPts val="1200"/>
              <a:buFont typeface="Rubik"/>
              <a:buAutoNum type="arabicPeriod"/>
            </a:pPr>
            <a:r>
              <a:rPr lang="en">
                <a:latin typeface="Rubik Light"/>
                <a:ea typeface="Rubik Light"/>
                <a:cs typeface="Rubik Light"/>
                <a:sym typeface="Rubik Light"/>
              </a:rPr>
              <a:t>Sets of </a:t>
            </a:r>
            <a:r>
              <a:rPr lang="en">
                <a:solidFill>
                  <a:schemeClr val="accent4"/>
                </a:solidFill>
                <a:uFill>
                  <a:noFill/>
                </a:uFill>
                <a:hlinkClick action="ppaction://hlinksldjump" r:id="rId18">
                  <a:extLst>
                    <a:ext uri="{A12FA001-AC4F-418D-AE19-62706E023703}">
                      <ahyp:hlinkClr val="tx"/>
                    </a:ext>
                  </a:extLst>
                </a:hlinkClick>
              </a:rPr>
              <a:t>customizable icons</a:t>
            </a:r>
            <a:r>
              <a:rPr lang="en">
                <a:latin typeface="Rubik Light"/>
                <a:ea typeface="Rubik Light"/>
                <a:cs typeface="Rubik Light"/>
                <a:sym typeface="Rubik Light"/>
              </a:rPr>
              <a:t> of the following themes: general, business, avatar, creative process, education, help &amp; support, medical, nature, performing arts, SEO &amp; marketing, and teamwork.</a:t>
            </a:r>
            <a:endParaRPr>
              <a:latin typeface="Rubik Light"/>
              <a:ea typeface="Rubik Light"/>
              <a:cs typeface="Rubik Light"/>
              <a:sym typeface="Rubik Light"/>
            </a:endParaRPr>
          </a:p>
          <a:p>
            <a:pPr indent="0" lvl="0" marL="0" rtl="0" algn="l">
              <a:spcBef>
                <a:spcPts val="1600"/>
              </a:spcBef>
              <a:spcAft>
                <a:spcPts val="0"/>
              </a:spcAft>
              <a:buNone/>
            </a:pPr>
            <a:r>
              <a:rPr lang="en">
                <a:latin typeface="Rubik Light"/>
                <a:ea typeface="Rubik Light"/>
                <a:cs typeface="Rubik Light"/>
                <a:sym typeface="Rubik Light"/>
              </a:rPr>
              <a:t>You can delete this slide when you’re done editing the presentation.</a:t>
            </a:r>
            <a:endParaRPr>
              <a:latin typeface="Rubik Light"/>
              <a:ea typeface="Rubik Light"/>
              <a:cs typeface="Rubik Light"/>
              <a:sym typeface="Rubik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1" name="Shape 5581"/>
        <p:cNvGrpSpPr/>
        <p:nvPr/>
      </p:nvGrpSpPr>
      <p:grpSpPr>
        <a:xfrm>
          <a:off x="0" y="0"/>
          <a:ext cx="0" cy="0"/>
          <a:chOff x="0" y="0"/>
          <a:chExt cx="0" cy="0"/>
        </a:xfrm>
      </p:grpSpPr>
      <p:grpSp>
        <p:nvGrpSpPr>
          <p:cNvPr id="5582" name="Google Shape;5582;p69"/>
          <p:cNvGrpSpPr/>
          <p:nvPr/>
        </p:nvGrpSpPr>
        <p:grpSpPr>
          <a:xfrm>
            <a:off x="729238" y="1179665"/>
            <a:ext cx="1636117" cy="1526144"/>
            <a:chOff x="729238" y="1179665"/>
            <a:chExt cx="1636117" cy="1526144"/>
          </a:xfrm>
        </p:grpSpPr>
        <p:grpSp>
          <p:nvGrpSpPr>
            <p:cNvPr id="5583" name="Google Shape;5583;p69"/>
            <p:cNvGrpSpPr/>
            <p:nvPr/>
          </p:nvGrpSpPr>
          <p:grpSpPr>
            <a:xfrm>
              <a:off x="729238" y="1179665"/>
              <a:ext cx="80700" cy="1526144"/>
              <a:chOff x="729238" y="1179665"/>
              <a:chExt cx="80700" cy="1526144"/>
            </a:xfrm>
          </p:grpSpPr>
          <p:sp>
            <p:nvSpPr>
              <p:cNvPr id="5584" name="Google Shape;5584;p69"/>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9"/>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9"/>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9"/>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9"/>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9"/>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9"/>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9"/>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9"/>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9"/>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4" name="Google Shape;5594;p69"/>
            <p:cNvGrpSpPr/>
            <p:nvPr/>
          </p:nvGrpSpPr>
          <p:grpSpPr>
            <a:xfrm>
              <a:off x="903098" y="1179665"/>
              <a:ext cx="80700" cy="1526144"/>
              <a:chOff x="903098" y="1179665"/>
              <a:chExt cx="80700" cy="1526144"/>
            </a:xfrm>
          </p:grpSpPr>
          <p:sp>
            <p:nvSpPr>
              <p:cNvPr id="5595" name="Google Shape;5595;p69"/>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9"/>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9"/>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9"/>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9"/>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9"/>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9"/>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9"/>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9"/>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9"/>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69"/>
            <p:cNvGrpSpPr/>
            <p:nvPr/>
          </p:nvGrpSpPr>
          <p:grpSpPr>
            <a:xfrm>
              <a:off x="1076958" y="1179665"/>
              <a:ext cx="80700" cy="1526144"/>
              <a:chOff x="1076958" y="1179665"/>
              <a:chExt cx="80700" cy="1526144"/>
            </a:xfrm>
          </p:grpSpPr>
          <p:sp>
            <p:nvSpPr>
              <p:cNvPr id="5606" name="Google Shape;5606;p69"/>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9"/>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9"/>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9"/>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9"/>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9"/>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9"/>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9"/>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9"/>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9"/>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69"/>
            <p:cNvGrpSpPr/>
            <p:nvPr/>
          </p:nvGrpSpPr>
          <p:grpSpPr>
            <a:xfrm>
              <a:off x="1247707" y="1179665"/>
              <a:ext cx="80700" cy="1526144"/>
              <a:chOff x="1247707" y="1179665"/>
              <a:chExt cx="80700" cy="1526144"/>
            </a:xfrm>
          </p:grpSpPr>
          <p:sp>
            <p:nvSpPr>
              <p:cNvPr id="5617" name="Google Shape;5617;p69"/>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9"/>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9"/>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9"/>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9"/>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9"/>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9"/>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9"/>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9"/>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9"/>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69"/>
            <p:cNvGrpSpPr/>
            <p:nvPr/>
          </p:nvGrpSpPr>
          <p:grpSpPr>
            <a:xfrm>
              <a:off x="1421567" y="1179665"/>
              <a:ext cx="80700" cy="1526144"/>
              <a:chOff x="1421567" y="1179665"/>
              <a:chExt cx="80700" cy="1526144"/>
            </a:xfrm>
          </p:grpSpPr>
          <p:sp>
            <p:nvSpPr>
              <p:cNvPr id="5628" name="Google Shape;5628;p69"/>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9"/>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9"/>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9"/>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9"/>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9"/>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9"/>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9"/>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9"/>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9"/>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69"/>
            <p:cNvGrpSpPr/>
            <p:nvPr/>
          </p:nvGrpSpPr>
          <p:grpSpPr>
            <a:xfrm>
              <a:off x="1592327" y="1179665"/>
              <a:ext cx="80700" cy="1526144"/>
              <a:chOff x="1592327" y="1179665"/>
              <a:chExt cx="80700" cy="1526144"/>
            </a:xfrm>
          </p:grpSpPr>
          <p:sp>
            <p:nvSpPr>
              <p:cNvPr id="5639" name="Google Shape;5639;p69"/>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9"/>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9"/>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9"/>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9"/>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9"/>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9"/>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9"/>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9"/>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9"/>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69"/>
            <p:cNvGrpSpPr/>
            <p:nvPr/>
          </p:nvGrpSpPr>
          <p:grpSpPr>
            <a:xfrm>
              <a:off x="1766187" y="1179665"/>
              <a:ext cx="80700" cy="1526144"/>
              <a:chOff x="1766187" y="1179665"/>
              <a:chExt cx="80700" cy="1526144"/>
            </a:xfrm>
          </p:grpSpPr>
          <p:sp>
            <p:nvSpPr>
              <p:cNvPr id="5650" name="Google Shape;5650;p69"/>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9"/>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9"/>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9"/>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9"/>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9"/>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9"/>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9"/>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9"/>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9"/>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69"/>
            <p:cNvGrpSpPr/>
            <p:nvPr/>
          </p:nvGrpSpPr>
          <p:grpSpPr>
            <a:xfrm>
              <a:off x="1936935" y="1179665"/>
              <a:ext cx="80700" cy="1526144"/>
              <a:chOff x="1936935" y="1179665"/>
              <a:chExt cx="80700" cy="1526144"/>
            </a:xfrm>
          </p:grpSpPr>
          <p:sp>
            <p:nvSpPr>
              <p:cNvPr id="5661" name="Google Shape;5661;p69"/>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9"/>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9"/>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9"/>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9"/>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9"/>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9"/>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9"/>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9"/>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9"/>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1" name="Google Shape;5671;p69"/>
            <p:cNvGrpSpPr/>
            <p:nvPr/>
          </p:nvGrpSpPr>
          <p:grpSpPr>
            <a:xfrm>
              <a:off x="2110795" y="1179665"/>
              <a:ext cx="80700" cy="1526144"/>
              <a:chOff x="2110795" y="1179665"/>
              <a:chExt cx="80700" cy="1526144"/>
            </a:xfrm>
          </p:grpSpPr>
          <p:sp>
            <p:nvSpPr>
              <p:cNvPr id="5672" name="Google Shape;5672;p69"/>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9"/>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9"/>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9"/>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9"/>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9"/>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9"/>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9"/>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9"/>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9"/>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69"/>
            <p:cNvGrpSpPr/>
            <p:nvPr/>
          </p:nvGrpSpPr>
          <p:grpSpPr>
            <a:xfrm>
              <a:off x="2284655" y="1179665"/>
              <a:ext cx="80700" cy="1526144"/>
              <a:chOff x="2284655" y="1179665"/>
              <a:chExt cx="80700" cy="1526144"/>
            </a:xfrm>
          </p:grpSpPr>
          <p:sp>
            <p:nvSpPr>
              <p:cNvPr id="5683" name="Google Shape;5683;p69"/>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9"/>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9"/>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9"/>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9"/>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9"/>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9"/>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9"/>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9"/>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9"/>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3" name="Google Shape;5693;p69"/>
          <p:cNvGrpSpPr/>
          <p:nvPr/>
        </p:nvGrpSpPr>
        <p:grpSpPr>
          <a:xfrm>
            <a:off x="2623904" y="1198803"/>
            <a:ext cx="1364248" cy="1102133"/>
            <a:chOff x="2623904" y="1198803"/>
            <a:chExt cx="1364248" cy="1102133"/>
          </a:xfrm>
        </p:grpSpPr>
        <p:grpSp>
          <p:nvGrpSpPr>
            <p:cNvPr id="5694" name="Google Shape;5694;p69"/>
            <p:cNvGrpSpPr/>
            <p:nvPr/>
          </p:nvGrpSpPr>
          <p:grpSpPr>
            <a:xfrm>
              <a:off x="2623907" y="1198803"/>
              <a:ext cx="1364245" cy="273000"/>
              <a:chOff x="2623907" y="1198803"/>
              <a:chExt cx="1364245" cy="273000"/>
            </a:xfrm>
          </p:grpSpPr>
          <p:sp>
            <p:nvSpPr>
              <p:cNvPr id="5695" name="Google Shape;5695;p69"/>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9"/>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9"/>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9"/>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9"/>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0" name="Google Shape;5700;p69"/>
            <p:cNvGrpSpPr/>
            <p:nvPr/>
          </p:nvGrpSpPr>
          <p:grpSpPr>
            <a:xfrm>
              <a:off x="2623904" y="1476964"/>
              <a:ext cx="1364245" cy="273000"/>
              <a:chOff x="2623904" y="1476964"/>
              <a:chExt cx="1364245" cy="273000"/>
            </a:xfrm>
          </p:grpSpPr>
          <p:sp>
            <p:nvSpPr>
              <p:cNvPr id="5701" name="Google Shape;5701;p69"/>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9"/>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9"/>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9"/>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9"/>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69"/>
            <p:cNvGrpSpPr/>
            <p:nvPr/>
          </p:nvGrpSpPr>
          <p:grpSpPr>
            <a:xfrm>
              <a:off x="2623907" y="1749775"/>
              <a:ext cx="1364245" cy="273000"/>
              <a:chOff x="2623907" y="1749775"/>
              <a:chExt cx="1364245" cy="273000"/>
            </a:xfrm>
          </p:grpSpPr>
          <p:sp>
            <p:nvSpPr>
              <p:cNvPr id="5707" name="Google Shape;5707;p69"/>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9"/>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9"/>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9"/>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9"/>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69"/>
            <p:cNvGrpSpPr/>
            <p:nvPr/>
          </p:nvGrpSpPr>
          <p:grpSpPr>
            <a:xfrm>
              <a:off x="2623904" y="2027936"/>
              <a:ext cx="1364245" cy="273000"/>
              <a:chOff x="2623904" y="2027936"/>
              <a:chExt cx="1364245" cy="273000"/>
            </a:xfrm>
          </p:grpSpPr>
          <p:sp>
            <p:nvSpPr>
              <p:cNvPr id="5713" name="Google Shape;5713;p69"/>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9"/>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9"/>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9"/>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9"/>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18" name="Google Shape;5718;p69"/>
          <p:cNvGrpSpPr/>
          <p:nvPr/>
        </p:nvGrpSpPr>
        <p:grpSpPr>
          <a:xfrm>
            <a:off x="2613365" y="2657876"/>
            <a:ext cx="1387541" cy="159124"/>
            <a:chOff x="3200660" y="2180272"/>
            <a:chExt cx="2563824" cy="378237"/>
          </a:xfrm>
        </p:grpSpPr>
        <p:sp>
          <p:nvSpPr>
            <p:cNvPr id="5719" name="Google Shape;5719;p69"/>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9"/>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9"/>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9"/>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9"/>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9"/>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9"/>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9"/>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9"/>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9"/>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9"/>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9"/>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9"/>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9"/>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9"/>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9"/>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9"/>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9"/>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7" name="Google Shape;5737;p69"/>
          <p:cNvGrpSpPr/>
          <p:nvPr/>
        </p:nvGrpSpPr>
        <p:grpSpPr>
          <a:xfrm>
            <a:off x="2609890" y="2935640"/>
            <a:ext cx="1390502" cy="159625"/>
            <a:chOff x="3530150" y="2790075"/>
            <a:chExt cx="1962600" cy="225300"/>
          </a:xfrm>
        </p:grpSpPr>
        <p:sp>
          <p:nvSpPr>
            <p:cNvPr id="5738" name="Google Shape;5738;p69"/>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9"/>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0" name="Google Shape;5740;p69"/>
          <p:cNvGrpSpPr/>
          <p:nvPr/>
        </p:nvGrpSpPr>
        <p:grpSpPr>
          <a:xfrm>
            <a:off x="2609948" y="3213905"/>
            <a:ext cx="1411629" cy="154175"/>
            <a:chOff x="3558802" y="4011244"/>
            <a:chExt cx="1866000" cy="111600"/>
          </a:xfrm>
        </p:grpSpPr>
        <p:sp>
          <p:nvSpPr>
            <p:cNvPr id="5741" name="Google Shape;5741;p69"/>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9"/>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69"/>
          <p:cNvGrpSpPr/>
          <p:nvPr/>
        </p:nvGrpSpPr>
        <p:grpSpPr>
          <a:xfrm>
            <a:off x="2610235" y="2419475"/>
            <a:ext cx="1383503" cy="119761"/>
            <a:chOff x="3465975" y="2270258"/>
            <a:chExt cx="1986364" cy="171947"/>
          </a:xfrm>
        </p:grpSpPr>
        <p:sp>
          <p:nvSpPr>
            <p:cNvPr id="5744" name="Google Shape;5744;p69"/>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9"/>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9"/>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9"/>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9"/>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9"/>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9"/>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9"/>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69"/>
          <p:cNvGrpSpPr/>
          <p:nvPr/>
        </p:nvGrpSpPr>
        <p:grpSpPr>
          <a:xfrm>
            <a:off x="2621243" y="3783248"/>
            <a:ext cx="1369531" cy="195460"/>
            <a:chOff x="723300" y="4253549"/>
            <a:chExt cx="2276482" cy="324900"/>
          </a:xfrm>
        </p:grpSpPr>
        <p:sp>
          <p:nvSpPr>
            <p:cNvPr id="5753" name="Google Shape;5753;p69"/>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9"/>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9"/>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9"/>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9"/>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69"/>
          <p:cNvGrpSpPr/>
          <p:nvPr/>
        </p:nvGrpSpPr>
        <p:grpSpPr>
          <a:xfrm>
            <a:off x="2610803" y="3484489"/>
            <a:ext cx="1389066" cy="180119"/>
            <a:chOff x="705948" y="3788465"/>
            <a:chExt cx="2308953" cy="299400"/>
          </a:xfrm>
        </p:grpSpPr>
        <p:sp>
          <p:nvSpPr>
            <p:cNvPr id="5759" name="Google Shape;5759;p69"/>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9"/>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9"/>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9"/>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9"/>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4" name="Google Shape;5764;p69"/>
          <p:cNvGrpSpPr/>
          <p:nvPr/>
        </p:nvGrpSpPr>
        <p:grpSpPr>
          <a:xfrm>
            <a:off x="4207794" y="2088443"/>
            <a:ext cx="1433821" cy="191501"/>
            <a:chOff x="4273350" y="2088443"/>
            <a:chExt cx="1433821" cy="191501"/>
          </a:xfrm>
        </p:grpSpPr>
        <p:grpSp>
          <p:nvGrpSpPr>
            <p:cNvPr id="5765" name="Google Shape;5765;p69"/>
            <p:cNvGrpSpPr/>
            <p:nvPr/>
          </p:nvGrpSpPr>
          <p:grpSpPr>
            <a:xfrm>
              <a:off x="4273350" y="2088443"/>
              <a:ext cx="1433821" cy="0"/>
              <a:chOff x="5224975" y="2962250"/>
              <a:chExt cx="1544400" cy="0"/>
            </a:xfrm>
          </p:grpSpPr>
          <p:cxnSp>
            <p:nvCxnSpPr>
              <p:cNvPr id="5766" name="Google Shape;5766;p6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67" name="Google Shape;5767;p69"/>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768" name="Google Shape;5768;p69"/>
            <p:cNvGrpSpPr/>
            <p:nvPr/>
          </p:nvGrpSpPr>
          <p:grpSpPr>
            <a:xfrm>
              <a:off x="4273350" y="2279944"/>
              <a:ext cx="1433821" cy="0"/>
              <a:chOff x="5224975" y="2962250"/>
              <a:chExt cx="1544400" cy="0"/>
            </a:xfrm>
          </p:grpSpPr>
          <p:cxnSp>
            <p:nvCxnSpPr>
              <p:cNvPr id="5769" name="Google Shape;5769;p6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70" name="Google Shape;5770;p69"/>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771" name="Google Shape;5771;p69"/>
          <p:cNvGrpSpPr/>
          <p:nvPr/>
        </p:nvGrpSpPr>
        <p:grpSpPr>
          <a:xfrm>
            <a:off x="2658741" y="4097347"/>
            <a:ext cx="1304609" cy="294074"/>
            <a:chOff x="2658741" y="4097347"/>
            <a:chExt cx="1304609" cy="294074"/>
          </a:xfrm>
        </p:grpSpPr>
        <p:grpSp>
          <p:nvGrpSpPr>
            <p:cNvPr id="5772" name="Google Shape;5772;p69"/>
            <p:cNvGrpSpPr/>
            <p:nvPr/>
          </p:nvGrpSpPr>
          <p:grpSpPr>
            <a:xfrm>
              <a:off x="2658741" y="4097347"/>
              <a:ext cx="118572" cy="294074"/>
              <a:chOff x="3343310" y="4475555"/>
              <a:chExt cx="127717" cy="316753"/>
            </a:xfrm>
          </p:grpSpPr>
          <p:sp>
            <p:nvSpPr>
              <p:cNvPr id="5773" name="Google Shape;5773;p6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69"/>
            <p:cNvGrpSpPr/>
            <p:nvPr/>
          </p:nvGrpSpPr>
          <p:grpSpPr>
            <a:xfrm>
              <a:off x="3815519" y="4098388"/>
              <a:ext cx="147831" cy="291991"/>
              <a:chOff x="3527539" y="4476677"/>
              <a:chExt cx="159232" cy="314510"/>
            </a:xfrm>
          </p:grpSpPr>
          <p:sp>
            <p:nvSpPr>
              <p:cNvPr id="5776" name="Google Shape;5776;p6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69"/>
            <p:cNvGrpSpPr/>
            <p:nvPr/>
          </p:nvGrpSpPr>
          <p:grpSpPr>
            <a:xfrm>
              <a:off x="3511696" y="4098388"/>
              <a:ext cx="147831" cy="291991"/>
              <a:chOff x="3527539" y="4476677"/>
              <a:chExt cx="159232" cy="314510"/>
            </a:xfrm>
          </p:grpSpPr>
          <p:sp>
            <p:nvSpPr>
              <p:cNvPr id="5779" name="Google Shape;5779;p6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1" name="Google Shape;5781;p69"/>
            <p:cNvGrpSpPr/>
            <p:nvPr/>
          </p:nvGrpSpPr>
          <p:grpSpPr>
            <a:xfrm>
              <a:off x="3207874" y="4098388"/>
              <a:ext cx="147831" cy="291991"/>
              <a:chOff x="3527539" y="4476677"/>
              <a:chExt cx="159232" cy="314510"/>
            </a:xfrm>
          </p:grpSpPr>
          <p:sp>
            <p:nvSpPr>
              <p:cNvPr id="5782" name="Google Shape;5782;p6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69"/>
            <p:cNvGrpSpPr/>
            <p:nvPr/>
          </p:nvGrpSpPr>
          <p:grpSpPr>
            <a:xfrm>
              <a:off x="2933305" y="4097347"/>
              <a:ext cx="118572" cy="294074"/>
              <a:chOff x="3343310" y="4475555"/>
              <a:chExt cx="127717" cy="316753"/>
            </a:xfrm>
          </p:grpSpPr>
          <p:sp>
            <p:nvSpPr>
              <p:cNvPr id="5785" name="Google Shape;5785;p6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7" name="Google Shape;5787;p69"/>
          <p:cNvGrpSpPr/>
          <p:nvPr/>
        </p:nvGrpSpPr>
        <p:grpSpPr>
          <a:xfrm>
            <a:off x="4209349" y="1176041"/>
            <a:ext cx="1430711" cy="751237"/>
            <a:chOff x="5159450" y="1919950"/>
            <a:chExt cx="1541050" cy="862500"/>
          </a:xfrm>
        </p:grpSpPr>
        <p:sp>
          <p:nvSpPr>
            <p:cNvPr id="5788" name="Google Shape;5788;p6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789" name="Google Shape;5789;p69"/>
            <p:cNvGrpSpPr/>
            <p:nvPr/>
          </p:nvGrpSpPr>
          <p:grpSpPr>
            <a:xfrm>
              <a:off x="5159450" y="1919950"/>
              <a:ext cx="1541050" cy="862500"/>
              <a:chOff x="5159450" y="1919950"/>
              <a:chExt cx="1541050" cy="862500"/>
            </a:xfrm>
          </p:grpSpPr>
          <p:cxnSp>
            <p:nvCxnSpPr>
              <p:cNvPr id="5790" name="Google Shape;5790;p6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791" name="Google Shape;5791;p6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792" name="Google Shape;5792;p69"/>
          <p:cNvGrpSpPr/>
          <p:nvPr/>
        </p:nvGrpSpPr>
        <p:grpSpPr>
          <a:xfrm>
            <a:off x="4257486" y="2439811"/>
            <a:ext cx="1334436" cy="967914"/>
            <a:chOff x="4294923" y="2439811"/>
            <a:chExt cx="1334436" cy="967914"/>
          </a:xfrm>
        </p:grpSpPr>
        <p:grpSp>
          <p:nvGrpSpPr>
            <p:cNvPr id="5793" name="Google Shape;5793;p69"/>
            <p:cNvGrpSpPr/>
            <p:nvPr/>
          </p:nvGrpSpPr>
          <p:grpSpPr>
            <a:xfrm>
              <a:off x="4960455" y="2469658"/>
              <a:ext cx="668904" cy="885524"/>
              <a:chOff x="4960455" y="2469658"/>
              <a:chExt cx="668904" cy="885524"/>
            </a:xfrm>
          </p:grpSpPr>
          <p:sp>
            <p:nvSpPr>
              <p:cNvPr id="5794" name="Google Shape;5794;p69"/>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9"/>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9"/>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9"/>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9"/>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9"/>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69"/>
            <p:cNvGrpSpPr/>
            <p:nvPr/>
          </p:nvGrpSpPr>
          <p:grpSpPr>
            <a:xfrm>
              <a:off x="4294923" y="2469658"/>
              <a:ext cx="668951" cy="885524"/>
              <a:chOff x="4294923" y="2469658"/>
              <a:chExt cx="668951" cy="885524"/>
            </a:xfrm>
          </p:grpSpPr>
          <p:sp>
            <p:nvSpPr>
              <p:cNvPr id="5801" name="Google Shape;5801;p69"/>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9"/>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9"/>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9"/>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9"/>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9"/>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7" name="Google Shape;5807;p69"/>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69"/>
          <p:cNvGrpSpPr/>
          <p:nvPr/>
        </p:nvGrpSpPr>
        <p:grpSpPr>
          <a:xfrm>
            <a:off x="4243690" y="3494256"/>
            <a:ext cx="1430949" cy="897289"/>
            <a:chOff x="4351371" y="3547942"/>
            <a:chExt cx="1345130" cy="843475"/>
          </a:xfrm>
        </p:grpSpPr>
        <p:grpSp>
          <p:nvGrpSpPr>
            <p:cNvPr id="5809" name="Google Shape;5809;p69"/>
            <p:cNvGrpSpPr/>
            <p:nvPr/>
          </p:nvGrpSpPr>
          <p:grpSpPr>
            <a:xfrm>
              <a:off x="4351371" y="4209917"/>
              <a:ext cx="1345130" cy="181500"/>
              <a:chOff x="4351371" y="4209917"/>
              <a:chExt cx="1345130" cy="181500"/>
            </a:xfrm>
          </p:grpSpPr>
          <p:sp>
            <p:nvSpPr>
              <p:cNvPr id="5810" name="Google Shape;5810;p69"/>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1" name="Google Shape;5811;p69"/>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812" name="Google Shape;5812;p69"/>
            <p:cNvGrpSpPr/>
            <p:nvPr/>
          </p:nvGrpSpPr>
          <p:grpSpPr>
            <a:xfrm>
              <a:off x="4403010" y="3985221"/>
              <a:ext cx="1109518" cy="181500"/>
              <a:chOff x="4403010" y="3985221"/>
              <a:chExt cx="1109518" cy="181500"/>
            </a:xfrm>
          </p:grpSpPr>
          <p:sp>
            <p:nvSpPr>
              <p:cNvPr id="5813" name="Google Shape;5813;p69"/>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4" name="Google Shape;5814;p69"/>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815" name="Google Shape;5815;p69"/>
            <p:cNvGrpSpPr/>
            <p:nvPr/>
          </p:nvGrpSpPr>
          <p:grpSpPr>
            <a:xfrm>
              <a:off x="4618704" y="3766582"/>
              <a:ext cx="807858" cy="181500"/>
              <a:chOff x="4618704" y="3766582"/>
              <a:chExt cx="807858" cy="181500"/>
            </a:xfrm>
          </p:grpSpPr>
          <p:sp>
            <p:nvSpPr>
              <p:cNvPr id="5816" name="Google Shape;5816;p69"/>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7" name="Google Shape;5817;p69"/>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18" name="Google Shape;5818;p69"/>
            <p:cNvGrpSpPr/>
            <p:nvPr/>
          </p:nvGrpSpPr>
          <p:grpSpPr>
            <a:xfrm>
              <a:off x="4735238" y="3547942"/>
              <a:ext cx="462839" cy="181500"/>
              <a:chOff x="4735238" y="3547942"/>
              <a:chExt cx="462839" cy="181500"/>
            </a:xfrm>
          </p:grpSpPr>
          <p:sp>
            <p:nvSpPr>
              <p:cNvPr id="5819" name="Google Shape;5819;p69"/>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0" name="Google Shape;5820;p69"/>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21" name="Google Shape;5821;p69"/>
          <p:cNvGrpSpPr/>
          <p:nvPr/>
        </p:nvGrpSpPr>
        <p:grpSpPr>
          <a:xfrm>
            <a:off x="7420047" y="2429580"/>
            <a:ext cx="1020955" cy="928853"/>
            <a:chOff x="926675" y="238125"/>
            <a:chExt cx="5755100" cy="5232975"/>
          </a:xfrm>
        </p:grpSpPr>
        <p:sp>
          <p:nvSpPr>
            <p:cNvPr id="5822" name="Google Shape;5822;p6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69"/>
          <p:cNvGrpSpPr/>
          <p:nvPr/>
        </p:nvGrpSpPr>
        <p:grpSpPr>
          <a:xfrm>
            <a:off x="727421" y="2828315"/>
            <a:ext cx="1695374" cy="1560837"/>
            <a:chOff x="727421" y="2828315"/>
            <a:chExt cx="1695374" cy="1560837"/>
          </a:xfrm>
        </p:grpSpPr>
        <p:grpSp>
          <p:nvGrpSpPr>
            <p:cNvPr id="5827" name="Google Shape;5827;p69"/>
            <p:cNvGrpSpPr/>
            <p:nvPr/>
          </p:nvGrpSpPr>
          <p:grpSpPr>
            <a:xfrm>
              <a:off x="727421" y="2828315"/>
              <a:ext cx="1695374" cy="1560837"/>
              <a:chOff x="734799" y="2782450"/>
              <a:chExt cx="1571100" cy="1577400"/>
            </a:xfrm>
          </p:grpSpPr>
          <p:cxnSp>
            <p:nvCxnSpPr>
              <p:cNvPr id="5828" name="Google Shape;5828;p69"/>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829" name="Google Shape;5829;p69"/>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830" name="Google Shape;5830;p69"/>
            <p:cNvGrpSpPr/>
            <p:nvPr/>
          </p:nvGrpSpPr>
          <p:grpSpPr>
            <a:xfrm>
              <a:off x="819108" y="2882501"/>
              <a:ext cx="1556791" cy="1426186"/>
              <a:chOff x="819108" y="2882501"/>
              <a:chExt cx="1556791" cy="1426186"/>
            </a:xfrm>
          </p:grpSpPr>
          <p:grpSp>
            <p:nvGrpSpPr>
              <p:cNvPr id="5831" name="Google Shape;5831;p69"/>
              <p:cNvGrpSpPr/>
              <p:nvPr/>
            </p:nvGrpSpPr>
            <p:grpSpPr>
              <a:xfrm>
                <a:off x="819108" y="2882501"/>
                <a:ext cx="103104" cy="1426186"/>
                <a:chOff x="4674013" y="3100904"/>
                <a:chExt cx="122758" cy="1698043"/>
              </a:xfrm>
            </p:grpSpPr>
            <p:sp>
              <p:nvSpPr>
                <p:cNvPr id="5832" name="Google Shape;5832;p69"/>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9"/>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9"/>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9"/>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9"/>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9"/>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9"/>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69"/>
              <p:cNvGrpSpPr/>
              <p:nvPr/>
            </p:nvGrpSpPr>
            <p:grpSpPr>
              <a:xfrm>
                <a:off x="1062475" y="2882501"/>
                <a:ext cx="103104" cy="1426186"/>
                <a:chOff x="4940438" y="3100904"/>
                <a:chExt cx="122758" cy="1698043"/>
              </a:xfrm>
            </p:grpSpPr>
            <p:sp>
              <p:nvSpPr>
                <p:cNvPr id="5840" name="Google Shape;5840;p69"/>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9"/>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9"/>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9"/>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9"/>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9"/>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9"/>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7" name="Google Shape;5847;p69"/>
              <p:cNvGrpSpPr/>
              <p:nvPr/>
            </p:nvGrpSpPr>
            <p:grpSpPr>
              <a:xfrm>
                <a:off x="1299324" y="2882501"/>
                <a:ext cx="103104" cy="1426186"/>
                <a:chOff x="5206863" y="3100904"/>
                <a:chExt cx="122758" cy="1698043"/>
              </a:xfrm>
            </p:grpSpPr>
            <p:sp>
              <p:nvSpPr>
                <p:cNvPr id="5848" name="Google Shape;5848;p6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69"/>
              <p:cNvGrpSpPr/>
              <p:nvPr/>
            </p:nvGrpSpPr>
            <p:grpSpPr>
              <a:xfrm>
                <a:off x="1786057" y="2882501"/>
                <a:ext cx="103104" cy="1426186"/>
                <a:chOff x="6006138" y="3143629"/>
                <a:chExt cx="122758" cy="1698043"/>
              </a:xfrm>
            </p:grpSpPr>
            <p:sp>
              <p:nvSpPr>
                <p:cNvPr id="5856" name="Google Shape;5856;p6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69"/>
              <p:cNvGrpSpPr/>
              <p:nvPr/>
            </p:nvGrpSpPr>
            <p:grpSpPr>
              <a:xfrm>
                <a:off x="2029422" y="2882501"/>
                <a:ext cx="103104" cy="1426186"/>
                <a:chOff x="6805413" y="3100904"/>
                <a:chExt cx="122758" cy="1698043"/>
              </a:xfrm>
            </p:grpSpPr>
            <p:sp>
              <p:nvSpPr>
                <p:cNvPr id="5864" name="Google Shape;5864;p69"/>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9"/>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9"/>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9"/>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9"/>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9"/>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9"/>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69"/>
              <p:cNvGrpSpPr/>
              <p:nvPr/>
            </p:nvGrpSpPr>
            <p:grpSpPr>
              <a:xfrm>
                <a:off x="2272795" y="2882501"/>
                <a:ext cx="103104" cy="1426186"/>
                <a:chOff x="5206863" y="3100904"/>
                <a:chExt cx="122758" cy="1698043"/>
              </a:xfrm>
            </p:grpSpPr>
            <p:sp>
              <p:nvSpPr>
                <p:cNvPr id="5872" name="Google Shape;5872;p6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69"/>
              <p:cNvGrpSpPr/>
              <p:nvPr/>
            </p:nvGrpSpPr>
            <p:grpSpPr>
              <a:xfrm>
                <a:off x="1542694" y="2882501"/>
                <a:ext cx="103104" cy="1426186"/>
                <a:chOff x="6006138" y="3143629"/>
                <a:chExt cx="122758" cy="1698043"/>
              </a:xfrm>
            </p:grpSpPr>
            <p:sp>
              <p:nvSpPr>
                <p:cNvPr id="5880" name="Google Shape;5880;p6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87" name="Google Shape;5887;p69"/>
          <p:cNvGrpSpPr/>
          <p:nvPr/>
        </p:nvGrpSpPr>
        <p:grpSpPr>
          <a:xfrm>
            <a:off x="5683472" y="3518037"/>
            <a:ext cx="2749952" cy="870677"/>
            <a:chOff x="238125" y="1725700"/>
            <a:chExt cx="7139025" cy="2260325"/>
          </a:xfrm>
        </p:grpSpPr>
        <p:sp>
          <p:nvSpPr>
            <p:cNvPr id="5888" name="Google Shape;5888;p69"/>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9"/>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9"/>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9"/>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9"/>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9"/>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9"/>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9"/>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9"/>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9"/>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69"/>
          <p:cNvGrpSpPr/>
          <p:nvPr/>
        </p:nvGrpSpPr>
        <p:grpSpPr>
          <a:xfrm>
            <a:off x="5953636" y="2459783"/>
            <a:ext cx="1105452" cy="916747"/>
            <a:chOff x="5249100" y="1210600"/>
            <a:chExt cx="3502700" cy="2904775"/>
          </a:xfrm>
        </p:grpSpPr>
        <p:sp>
          <p:nvSpPr>
            <p:cNvPr id="5899" name="Google Shape;5899;p69"/>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9"/>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9"/>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9"/>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03" name="Google Shape;5903;p69"/>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904" name="Google Shape;5904;p69"/>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905" name="Google Shape;5905;p69"/>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906" name="Google Shape;5906;p69"/>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907" name="Google Shape;5907;p69"/>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69"/>
          <p:cNvGrpSpPr/>
          <p:nvPr/>
        </p:nvGrpSpPr>
        <p:grpSpPr>
          <a:xfrm>
            <a:off x="7136183" y="1179201"/>
            <a:ext cx="1304650" cy="1124856"/>
            <a:chOff x="7287122" y="1165658"/>
            <a:chExt cx="1219413" cy="1051365"/>
          </a:xfrm>
        </p:grpSpPr>
        <p:grpSp>
          <p:nvGrpSpPr>
            <p:cNvPr id="5909" name="Google Shape;5909;p69"/>
            <p:cNvGrpSpPr/>
            <p:nvPr/>
          </p:nvGrpSpPr>
          <p:grpSpPr>
            <a:xfrm>
              <a:off x="7287122" y="1969723"/>
              <a:ext cx="1219413" cy="247300"/>
              <a:chOff x="7287122" y="1969723"/>
              <a:chExt cx="1219413" cy="247300"/>
            </a:xfrm>
          </p:grpSpPr>
          <p:sp>
            <p:nvSpPr>
              <p:cNvPr id="5910" name="Google Shape;5910;p69"/>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1" name="Google Shape;5911;p69"/>
              <p:cNvGrpSpPr/>
              <p:nvPr/>
            </p:nvGrpSpPr>
            <p:grpSpPr>
              <a:xfrm>
                <a:off x="7287122" y="2063892"/>
                <a:ext cx="1151753" cy="73428"/>
                <a:chOff x="7287122" y="2063892"/>
                <a:chExt cx="1151753" cy="73428"/>
              </a:xfrm>
            </p:grpSpPr>
            <p:sp>
              <p:nvSpPr>
                <p:cNvPr id="5912" name="Google Shape;5912;p69"/>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3" name="Google Shape;5913;p69"/>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914" name="Google Shape;5914;p69"/>
            <p:cNvGrpSpPr/>
            <p:nvPr/>
          </p:nvGrpSpPr>
          <p:grpSpPr>
            <a:xfrm>
              <a:off x="7287122" y="1712201"/>
              <a:ext cx="1219403" cy="246767"/>
              <a:chOff x="7287122" y="1712201"/>
              <a:chExt cx="1219403" cy="246767"/>
            </a:xfrm>
          </p:grpSpPr>
          <p:sp>
            <p:nvSpPr>
              <p:cNvPr id="5915" name="Google Shape;5915;p69"/>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6" name="Google Shape;5916;p69"/>
              <p:cNvGrpSpPr/>
              <p:nvPr/>
            </p:nvGrpSpPr>
            <p:grpSpPr>
              <a:xfrm>
                <a:off x="7287122" y="1842861"/>
                <a:ext cx="1005303" cy="73419"/>
                <a:chOff x="7287122" y="1842861"/>
                <a:chExt cx="1005303" cy="73419"/>
              </a:xfrm>
            </p:grpSpPr>
            <p:sp>
              <p:nvSpPr>
                <p:cNvPr id="5917" name="Google Shape;5917;p69"/>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8" name="Google Shape;5918;p69"/>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19" name="Google Shape;5919;p69"/>
            <p:cNvGrpSpPr/>
            <p:nvPr/>
          </p:nvGrpSpPr>
          <p:grpSpPr>
            <a:xfrm>
              <a:off x="7287122" y="1447520"/>
              <a:ext cx="1219403" cy="286667"/>
              <a:chOff x="7287122" y="1447520"/>
              <a:chExt cx="1219403" cy="286667"/>
            </a:xfrm>
          </p:grpSpPr>
          <p:sp>
            <p:nvSpPr>
              <p:cNvPr id="5920" name="Google Shape;5920;p69"/>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1" name="Google Shape;5921;p69"/>
              <p:cNvGrpSpPr/>
              <p:nvPr/>
            </p:nvGrpSpPr>
            <p:grpSpPr>
              <a:xfrm>
                <a:off x="7287122" y="1581977"/>
                <a:ext cx="852803" cy="73428"/>
                <a:chOff x="7287122" y="1581977"/>
                <a:chExt cx="852803" cy="73428"/>
              </a:xfrm>
            </p:grpSpPr>
            <p:sp>
              <p:nvSpPr>
                <p:cNvPr id="5922" name="Google Shape;5922;p69"/>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3" name="Google Shape;5923;p69"/>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924" name="Google Shape;5924;p69"/>
            <p:cNvGrpSpPr/>
            <p:nvPr/>
          </p:nvGrpSpPr>
          <p:grpSpPr>
            <a:xfrm>
              <a:off x="7287122" y="1165658"/>
              <a:ext cx="1219403" cy="344253"/>
              <a:chOff x="7287122" y="1165658"/>
              <a:chExt cx="1219403" cy="344253"/>
            </a:xfrm>
          </p:grpSpPr>
          <p:sp>
            <p:nvSpPr>
              <p:cNvPr id="5925" name="Google Shape;5925;p69"/>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6" name="Google Shape;5926;p69"/>
              <p:cNvGrpSpPr/>
              <p:nvPr/>
            </p:nvGrpSpPr>
            <p:grpSpPr>
              <a:xfrm>
                <a:off x="7287122" y="1341025"/>
                <a:ext cx="695703" cy="73419"/>
                <a:chOff x="7287122" y="1341025"/>
                <a:chExt cx="695703" cy="73419"/>
              </a:xfrm>
            </p:grpSpPr>
            <p:sp>
              <p:nvSpPr>
                <p:cNvPr id="5927" name="Google Shape;5927;p69"/>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8" name="Google Shape;5928;p69"/>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929" name="Google Shape;5929;p69"/>
          <p:cNvGrpSpPr/>
          <p:nvPr/>
        </p:nvGrpSpPr>
        <p:grpSpPr>
          <a:xfrm>
            <a:off x="5802676" y="1185224"/>
            <a:ext cx="1397729" cy="1098540"/>
            <a:chOff x="5900602" y="1193063"/>
            <a:chExt cx="1299851" cy="1021707"/>
          </a:xfrm>
        </p:grpSpPr>
        <p:grpSp>
          <p:nvGrpSpPr>
            <p:cNvPr id="5930" name="Google Shape;5930;p69"/>
            <p:cNvGrpSpPr/>
            <p:nvPr/>
          </p:nvGrpSpPr>
          <p:grpSpPr>
            <a:xfrm>
              <a:off x="6520337" y="1193063"/>
              <a:ext cx="341815" cy="799959"/>
              <a:chOff x="6520337" y="1193063"/>
              <a:chExt cx="341815" cy="799959"/>
            </a:xfrm>
          </p:grpSpPr>
          <p:grpSp>
            <p:nvGrpSpPr>
              <p:cNvPr id="5931" name="Google Shape;5931;p69"/>
              <p:cNvGrpSpPr/>
              <p:nvPr/>
            </p:nvGrpSpPr>
            <p:grpSpPr>
              <a:xfrm>
                <a:off x="6520337" y="1589527"/>
                <a:ext cx="213950" cy="403494"/>
                <a:chOff x="6520337" y="1589527"/>
                <a:chExt cx="213950" cy="403494"/>
              </a:xfrm>
            </p:grpSpPr>
            <p:sp>
              <p:nvSpPr>
                <p:cNvPr id="5932" name="Google Shape;5932;p69"/>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9"/>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4" name="Google Shape;5934;p69"/>
              <p:cNvGrpSpPr/>
              <p:nvPr/>
            </p:nvGrpSpPr>
            <p:grpSpPr>
              <a:xfrm>
                <a:off x="6577204" y="1193063"/>
                <a:ext cx="284947" cy="464512"/>
                <a:chOff x="6577204" y="1193063"/>
                <a:chExt cx="284947" cy="464512"/>
              </a:xfrm>
            </p:grpSpPr>
            <p:sp>
              <p:nvSpPr>
                <p:cNvPr id="5935" name="Google Shape;5935;p69"/>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6" name="Google Shape;5936;p69"/>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937" name="Google Shape;5937;p69"/>
            <p:cNvGrpSpPr/>
            <p:nvPr/>
          </p:nvGrpSpPr>
          <p:grpSpPr>
            <a:xfrm>
              <a:off x="6238903" y="1193063"/>
              <a:ext cx="300475" cy="900152"/>
              <a:chOff x="6238903" y="1193063"/>
              <a:chExt cx="300475" cy="900152"/>
            </a:xfrm>
          </p:grpSpPr>
          <p:grpSp>
            <p:nvGrpSpPr>
              <p:cNvPr id="5938" name="Google Shape;5938;p69"/>
              <p:cNvGrpSpPr/>
              <p:nvPr/>
            </p:nvGrpSpPr>
            <p:grpSpPr>
              <a:xfrm>
                <a:off x="6290865" y="1489315"/>
                <a:ext cx="248514" cy="603900"/>
                <a:chOff x="6290865" y="1489315"/>
                <a:chExt cx="248514" cy="603900"/>
              </a:xfrm>
            </p:grpSpPr>
            <p:sp>
              <p:nvSpPr>
                <p:cNvPr id="5939" name="Google Shape;5939;p69"/>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9"/>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69"/>
              <p:cNvGrpSpPr/>
              <p:nvPr/>
            </p:nvGrpSpPr>
            <p:grpSpPr>
              <a:xfrm>
                <a:off x="6238903" y="1193063"/>
                <a:ext cx="284947" cy="333087"/>
                <a:chOff x="6238903" y="1193063"/>
                <a:chExt cx="284947" cy="333087"/>
              </a:xfrm>
            </p:grpSpPr>
            <p:sp>
              <p:nvSpPr>
                <p:cNvPr id="5942" name="Google Shape;5942;p69"/>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3" name="Google Shape;5943;p69"/>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944" name="Google Shape;5944;p69"/>
            <p:cNvGrpSpPr/>
            <p:nvPr/>
          </p:nvGrpSpPr>
          <p:grpSpPr>
            <a:xfrm>
              <a:off x="5900602" y="1193063"/>
              <a:ext cx="444345" cy="1021707"/>
              <a:chOff x="5900602" y="1193063"/>
              <a:chExt cx="444345" cy="1021707"/>
            </a:xfrm>
          </p:grpSpPr>
          <p:grpSp>
            <p:nvGrpSpPr>
              <p:cNvPr id="5945" name="Google Shape;5945;p69"/>
              <p:cNvGrpSpPr/>
              <p:nvPr/>
            </p:nvGrpSpPr>
            <p:grpSpPr>
              <a:xfrm>
                <a:off x="6046501" y="1367785"/>
                <a:ext cx="298446" cy="846986"/>
                <a:chOff x="6046501" y="1367785"/>
                <a:chExt cx="298446" cy="846986"/>
              </a:xfrm>
            </p:grpSpPr>
            <p:sp>
              <p:nvSpPr>
                <p:cNvPr id="5946" name="Google Shape;5946;p69"/>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9"/>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69"/>
              <p:cNvGrpSpPr/>
              <p:nvPr/>
            </p:nvGrpSpPr>
            <p:grpSpPr>
              <a:xfrm>
                <a:off x="5900602" y="1193063"/>
                <a:ext cx="284947" cy="182312"/>
                <a:chOff x="5900602" y="1193063"/>
                <a:chExt cx="284947" cy="182312"/>
              </a:xfrm>
            </p:grpSpPr>
            <p:sp>
              <p:nvSpPr>
                <p:cNvPr id="5949" name="Google Shape;5949;p69"/>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0" name="Google Shape;5950;p69"/>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951" name="Google Shape;5951;p69"/>
            <p:cNvGrpSpPr/>
            <p:nvPr/>
          </p:nvGrpSpPr>
          <p:grpSpPr>
            <a:xfrm>
              <a:off x="6738300" y="1193063"/>
              <a:ext cx="462153" cy="707634"/>
              <a:chOff x="6738300" y="1193063"/>
              <a:chExt cx="462153" cy="707634"/>
            </a:xfrm>
          </p:grpSpPr>
          <p:grpSp>
            <p:nvGrpSpPr>
              <p:cNvPr id="5952" name="Google Shape;5952;p69"/>
              <p:cNvGrpSpPr/>
              <p:nvPr/>
            </p:nvGrpSpPr>
            <p:grpSpPr>
              <a:xfrm>
                <a:off x="6915505" y="1193063"/>
                <a:ext cx="284947" cy="597387"/>
                <a:chOff x="6915505" y="1193063"/>
                <a:chExt cx="284947" cy="597387"/>
              </a:xfrm>
            </p:grpSpPr>
            <p:sp>
              <p:nvSpPr>
                <p:cNvPr id="5953" name="Google Shape;5953;p69"/>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4" name="Google Shape;5954;p69"/>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955" name="Google Shape;5955;p69"/>
              <p:cNvGrpSpPr/>
              <p:nvPr/>
            </p:nvGrpSpPr>
            <p:grpSpPr>
              <a:xfrm>
                <a:off x="6738300" y="1684725"/>
                <a:ext cx="230066" cy="215971"/>
                <a:chOff x="6738300" y="1684725"/>
                <a:chExt cx="230066" cy="215971"/>
              </a:xfrm>
            </p:grpSpPr>
            <p:sp>
              <p:nvSpPr>
                <p:cNvPr id="5956" name="Google Shape;5956;p69"/>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9"/>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61" name="Shape 5961"/>
        <p:cNvGrpSpPr/>
        <p:nvPr/>
      </p:nvGrpSpPr>
      <p:grpSpPr>
        <a:xfrm>
          <a:off x="0" y="0"/>
          <a:ext cx="0" cy="0"/>
          <a:chOff x="0" y="0"/>
          <a:chExt cx="0" cy="0"/>
        </a:xfrm>
      </p:grpSpPr>
      <p:sp>
        <p:nvSpPr>
          <p:cNvPr id="5962" name="Google Shape;5962;p7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963" name="Google Shape;5963;p70"/>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964" name="Google Shape;5964;p70"/>
          <p:cNvGrpSpPr/>
          <p:nvPr/>
        </p:nvGrpSpPr>
        <p:grpSpPr>
          <a:xfrm>
            <a:off x="829359" y="2307635"/>
            <a:ext cx="339235" cy="298186"/>
            <a:chOff x="898875" y="244725"/>
            <a:chExt cx="481800" cy="423500"/>
          </a:xfrm>
        </p:grpSpPr>
        <p:sp>
          <p:nvSpPr>
            <p:cNvPr id="5965" name="Google Shape;5965;p7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7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7" name="Google Shape;5967;p7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8" name="Google Shape;5968;p7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7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7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1" name="Google Shape;5971;p70"/>
          <p:cNvGrpSpPr/>
          <p:nvPr/>
        </p:nvGrpSpPr>
        <p:grpSpPr>
          <a:xfrm>
            <a:off x="1267741" y="2287103"/>
            <a:ext cx="298169" cy="339253"/>
            <a:chOff x="1529350" y="258825"/>
            <a:chExt cx="423475" cy="481825"/>
          </a:xfrm>
        </p:grpSpPr>
        <p:sp>
          <p:nvSpPr>
            <p:cNvPr id="5972" name="Google Shape;5972;p7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7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4" name="Google Shape;5974;p70"/>
          <p:cNvGrpSpPr/>
          <p:nvPr/>
        </p:nvGrpSpPr>
        <p:grpSpPr>
          <a:xfrm>
            <a:off x="1660716" y="2367273"/>
            <a:ext cx="340890" cy="178912"/>
            <a:chOff x="2084325" y="363300"/>
            <a:chExt cx="484150" cy="254100"/>
          </a:xfrm>
        </p:grpSpPr>
        <p:sp>
          <p:nvSpPr>
            <p:cNvPr id="5975" name="Google Shape;5975;p7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7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7" name="Google Shape;5977;p70"/>
          <p:cNvGrpSpPr/>
          <p:nvPr/>
        </p:nvGrpSpPr>
        <p:grpSpPr>
          <a:xfrm>
            <a:off x="2110011" y="2287102"/>
            <a:ext cx="298169" cy="339253"/>
            <a:chOff x="2707500" y="249400"/>
            <a:chExt cx="423475" cy="481825"/>
          </a:xfrm>
        </p:grpSpPr>
        <p:sp>
          <p:nvSpPr>
            <p:cNvPr id="5978" name="Google Shape;5978;p70"/>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70"/>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0" name="Google Shape;5980;p70"/>
          <p:cNvGrpSpPr/>
          <p:nvPr/>
        </p:nvGrpSpPr>
        <p:grpSpPr>
          <a:xfrm>
            <a:off x="2523626" y="2287428"/>
            <a:ext cx="305386" cy="338602"/>
            <a:chOff x="3300325" y="249875"/>
            <a:chExt cx="433725" cy="480900"/>
          </a:xfrm>
        </p:grpSpPr>
        <p:sp>
          <p:nvSpPr>
            <p:cNvPr id="5981" name="Google Shape;5981;p7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7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7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7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7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7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7" name="Google Shape;5987;p70"/>
          <p:cNvGrpSpPr/>
          <p:nvPr/>
        </p:nvGrpSpPr>
        <p:grpSpPr>
          <a:xfrm>
            <a:off x="2912712" y="2287349"/>
            <a:ext cx="352349" cy="338760"/>
            <a:chOff x="3854700" y="249750"/>
            <a:chExt cx="500425" cy="481125"/>
          </a:xfrm>
        </p:grpSpPr>
        <p:sp>
          <p:nvSpPr>
            <p:cNvPr id="5988" name="Google Shape;5988;p7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7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0" name="Google Shape;5990;p7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7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7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7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7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7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6" name="Google Shape;5996;p70"/>
          <p:cNvGrpSpPr/>
          <p:nvPr/>
        </p:nvGrpSpPr>
        <p:grpSpPr>
          <a:xfrm>
            <a:off x="3330701" y="2287349"/>
            <a:ext cx="352349" cy="338760"/>
            <a:chOff x="4447550" y="249750"/>
            <a:chExt cx="500425" cy="481125"/>
          </a:xfrm>
        </p:grpSpPr>
        <p:sp>
          <p:nvSpPr>
            <p:cNvPr id="5997" name="Google Shape;5997;p7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7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9" name="Google Shape;5999;p70"/>
          <p:cNvGrpSpPr/>
          <p:nvPr/>
        </p:nvGrpSpPr>
        <p:grpSpPr>
          <a:xfrm>
            <a:off x="3759902" y="2287102"/>
            <a:ext cx="339253" cy="339253"/>
            <a:chOff x="5049725" y="249400"/>
            <a:chExt cx="481825" cy="481825"/>
          </a:xfrm>
        </p:grpSpPr>
        <p:sp>
          <p:nvSpPr>
            <p:cNvPr id="6000" name="Google Shape;6000;p70"/>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70"/>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2" name="Google Shape;6002;p70"/>
          <p:cNvGrpSpPr/>
          <p:nvPr/>
        </p:nvGrpSpPr>
        <p:grpSpPr>
          <a:xfrm>
            <a:off x="4173843" y="2287102"/>
            <a:ext cx="339253" cy="339253"/>
            <a:chOff x="5660400" y="238125"/>
            <a:chExt cx="481825" cy="481825"/>
          </a:xfrm>
        </p:grpSpPr>
        <p:sp>
          <p:nvSpPr>
            <p:cNvPr id="6003" name="Google Shape;6003;p7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4" name="Google Shape;6004;p7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5" name="Google Shape;6005;p70"/>
          <p:cNvGrpSpPr/>
          <p:nvPr/>
        </p:nvGrpSpPr>
        <p:grpSpPr>
          <a:xfrm>
            <a:off x="4590529" y="2287102"/>
            <a:ext cx="339253" cy="339253"/>
            <a:chOff x="6235400" y="249400"/>
            <a:chExt cx="481825" cy="481825"/>
          </a:xfrm>
        </p:grpSpPr>
        <p:sp>
          <p:nvSpPr>
            <p:cNvPr id="6006" name="Google Shape;6006;p70"/>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70"/>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70"/>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70"/>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70"/>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1" name="Google Shape;6011;p70"/>
          <p:cNvGrpSpPr/>
          <p:nvPr/>
        </p:nvGrpSpPr>
        <p:grpSpPr>
          <a:xfrm>
            <a:off x="828875" y="2731810"/>
            <a:ext cx="340204" cy="298116"/>
            <a:chOff x="899850" y="871450"/>
            <a:chExt cx="483175" cy="423400"/>
          </a:xfrm>
        </p:grpSpPr>
        <p:sp>
          <p:nvSpPr>
            <p:cNvPr id="6012" name="Google Shape;6012;p7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3" name="Google Shape;6013;p7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4" name="Google Shape;6014;p7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7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16" name="Google Shape;6016;p70"/>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17" name="Google Shape;6017;p70"/>
          <p:cNvGrpSpPr/>
          <p:nvPr/>
        </p:nvGrpSpPr>
        <p:grpSpPr>
          <a:xfrm>
            <a:off x="1660875" y="2711232"/>
            <a:ext cx="340573" cy="339271"/>
            <a:chOff x="2085450" y="842250"/>
            <a:chExt cx="483700" cy="481850"/>
          </a:xfrm>
        </p:grpSpPr>
        <p:sp>
          <p:nvSpPr>
            <p:cNvPr id="6018" name="Google Shape;6018;p7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7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7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1" name="Google Shape;6021;p70"/>
          <p:cNvGrpSpPr/>
          <p:nvPr/>
        </p:nvGrpSpPr>
        <p:grpSpPr>
          <a:xfrm>
            <a:off x="2089443" y="2711241"/>
            <a:ext cx="339306" cy="339253"/>
            <a:chOff x="2685825" y="840375"/>
            <a:chExt cx="481900" cy="481825"/>
          </a:xfrm>
        </p:grpSpPr>
        <p:sp>
          <p:nvSpPr>
            <p:cNvPr id="6022" name="Google Shape;6022;p7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7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4" name="Google Shape;6024;p70"/>
          <p:cNvGrpSpPr/>
          <p:nvPr/>
        </p:nvGrpSpPr>
        <p:grpSpPr>
          <a:xfrm>
            <a:off x="2501104" y="2710924"/>
            <a:ext cx="350431" cy="339887"/>
            <a:chOff x="3270675" y="841800"/>
            <a:chExt cx="497700" cy="482725"/>
          </a:xfrm>
        </p:grpSpPr>
        <p:sp>
          <p:nvSpPr>
            <p:cNvPr id="6025" name="Google Shape;6025;p7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7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7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28" name="Google Shape;6028;p70"/>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29" name="Google Shape;6029;p70"/>
          <p:cNvGrpSpPr/>
          <p:nvPr/>
        </p:nvGrpSpPr>
        <p:grpSpPr>
          <a:xfrm>
            <a:off x="3337249" y="2731783"/>
            <a:ext cx="339253" cy="298169"/>
            <a:chOff x="4467200" y="877100"/>
            <a:chExt cx="481825" cy="423475"/>
          </a:xfrm>
        </p:grpSpPr>
        <p:sp>
          <p:nvSpPr>
            <p:cNvPr id="6030" name="Google Shape;6030;p7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7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7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7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4" name="Google Shape;6034;p70"/>
          <p:cNvGrpSpPr/>
          <p:nvPr/>
        </p:nvGrpSpPr>
        <p:grpSpPr>
          <a:xfrm>
            <a:off x="3752140" y="2711232"/>
            <a:ext cx="354778" cy="339271"/>
            <a:chOff x="5045500" y="842250"/>
            <a:chExt cx="503875" cy="481850"/>
          </a:xfrm>
        </p:grpSpPr>
        <p:sp>
          <p:nvSpPr>
            <p:cNvPr id="6035" name="Google Shape;6035;p7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7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7" name="Google Shape;6037;p70"/>
          <p:cNvGrpSpPr/>
          <p:nvPr/>
        </p:nvGrpSpPr>
        <p:grpSpPr>
          <a:xfrm>
            <a:off x="4174987" y="2737451"/>
            <a:ext cx="336965" cy="286833"/>
            <a:chOff x="5645200" y="879425"/>
            <a:chExt cx="478575" cy="407375"/>
          </a:xfrm>
        </p:grpSpPr>
        <p:sp>
          <p:nvSpPr>
            <p:cNvPr id="6038" name="Google Shape;6038;p7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7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7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7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2" name="Google Shape;6042;p7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7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4" name="Google Shape;6044;p70"/>
          <p:cNvGrpSpPr/>
          <p:nvPr/>
        </p:nvGrpSpPr>
        <p:grpSpPr>
          <a:xfrm>
            <a:off x="4611062" y="2711241"/>
            <a:ext cx="298186" cy="339253"/>
            <a:chOff x="6264525" y="842250"/>
            <a:chExt cx="423500" cy="481825"/>
          </a:xfrm>
        </p:grpSpPr>
        <p:sp>
          <p:nvSpPr>
            <p:cNvPr id="6045" name="Google Shape;6045;p70"/>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70"/>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70"/>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70"/>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70"/>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70"/>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1" name="Google Shape;6051;p70"/>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2" name="Google Shape;6052;p70"/>
          <p:cNvGrpSpPr/>
          <p:nvPr/>
        </p:nvGrpSpPr>
        <p:grpSpPr>
          <a:xfrm>
            <a:off x="829350" y="3125895"/>
            <a:ext cx="339253" cy="339253"/>
            <a:chOff x="900750" y="1436075"/>
            <a:chExt cx="481825" cy="481825"/>
          </a:xfrm>
        </p:grpSpPr>
        <p:sp>
          <p:nvSpPr>
            <p:cNvPr id="6053" name="Google Shape;6053;p7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7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7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7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7" name="Google Shape;6057;p70"/>
          <p:cNvGrpSpPr/>
          <p:nvPr/>
        </p:nvGrpSpPr>
        <p:grpSpPr>
          <a:xfrm>
            <a:off x="1247198" y="3186183"/>
            <a:ext cx="339253" cy="218676"/>
            <a:chOff x="1492675" y="1520750"/>
            <a:chExt cx="481825" cy="310575"/>
          </a:xfrm>
        </p:grpSpPr>
        <p:sp>
          <p:nvSpPr>
            <p:cNvPr id="6058" name="Google Shape;6058;p7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9" name="Google Shape;6059;p7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0" name="Google Shape;6060;p70"/>
          <p:cNvGrpSpPr/>
          <p:nvPr/>
        </p:nvGrpSpPr>
        <p:grpSpPr>
          <a:xfrm>
            <a:off x="1654995" y="3125877"/>
            <a:ext cx="352332" cy="339288"/>
            <a:chOff x="2071000" y="1435025"/>
            <a:chExt cx="500400" cy="481875"/>
          </a:xfrm>
        </p:grpSpPr>
        <p:sp>
          <p:nvSpPr>
            <p:cNvPr id="6061" name="Google Shape;6061;p70"/>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70"/>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70"/>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4" name="Google Shape;6064;p70"/>
          <p:cNvGrpSpPr/>
          <p:nvPr/>
        </p:nvGrpSpPr>
        <p:grpSpPr>
          <a:xfrm>
            <a:off x="2083159" y="3146709"/>
            <a:ext cx="351874" cy="297623"/>
            <a:chOff x="2678350" y="1464650"/>
            <a:chExt cx="499750" cy="422700"/>
          </a:xfrm>
        </p:grpSpPr>
        <p:sp>
          <p:nvSpPr>
            <p:cNvPr id="6065" name="Google Shape;6065;p70"/>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70"/>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70"/>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8" name="Google Shape;6068;p70"/>
          <p:cNvGrpSpPr/>
          <p:nvPr/>
        </p:nvGrpSpPr>
        <p:grpSpPr>
          <a:xfrm>
            <a:off x="2506692" y="3125895"/>
            <a:ext cx="339253" cy="339253"/>
            <a:chOff x="3271200" y="1435075"/>
            <a:chExt cx="481825" cy="481825"/>
          </a:xfrm>
        </p:grpSpPr>
        <p:sp>
          <p:nvSpPr>
            <p:cNvPr id="6069" name="Google Shape;6069;p7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7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1" name="Google Shape;6071;p70"/>
          <p:cNvGrpSpPr/>
          <p:nvPr/>
        </p:nvGrpSpPr>
        <p:grpSpPr>
          <a:xfrm>
            <a:off x="2917165" y="3125877"/>
            <a:ext cx="343442" cy="339288"/>
            <a:chOff x="3858100" y="1435075"/>
            <a:chExt cx="487775" cy="481875"/>
          </a:xfrm>
        </p:grpSpPr>
        <p:sp>
          <p:nvSpPr>
            <p:cNvPr id="6072" name="Google Shape;6072;p7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7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7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7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6" name="Google Shape;6076;p7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7" name="Google Shape;6077;p70"/>
          <p:cNvGrpSpPr/>
          <p:nvPr/>
        </p:nvGrpSpPr>
        <p:grpSpPr>
          <a:xfrm>
            <a:off x="3337249" y="3125895"/>
            <a:ext cx="339253" cy="339253"/>
            <a:chOff x="4456875" y="1435075"/>
            <a:chExt cx="481825" cy="481825"/>
          </a:xfrm>
        </p:grpSpPr>
        <p:sp>
          <p:nvSpPr>
            <p:cNvPr id="6078" name="Google Shape;6078;p7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7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7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7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7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7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7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7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7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7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7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7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7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7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7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7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7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7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7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7" name="Google Shape;6097;p70"/>
          <p:cNvGrpSpPr/>
          <p:nvPr/>
        </p:nvGrpSpPr>
        <p:grpSpPr>
          <a:xfrm>
            <a:off x="3758239" y="3125886"/>
            <a:ext cx="342580" cy="339271"/>
            <a:chOff x="5049725" y="1435050"/>
            <a:chExt cx="486550" cy="481850"/>
          </a:xfrm>
        </p:grpSpPr>
        <p:sp>
          <p:nvSpPr>
            <p:cNvPr id="6098" name="Google Shape;6098;p7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7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7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7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2" name="Google Shape;6102;p70"/>
          <p:cNvGrpSpPr/>
          <p:nvPr/>
        </p:nvGrpSpPr>
        <p:grpSpPr>
          <a:xfrm>
            <a:off x="4173790" y="3125895"/>
            <a:ext cx="339359" cy="339253"/>
            <a:chOff x="5642475" y="1435075"/>
            <a:chExt cx="481975" cy="481825"/>
          </a:xfrm>
        </p:grpSpPr>
        <p:sp>
          <p:nvSpPr>
            <p:cNvPr id="6103" name="Google Shape;6103;p7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7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7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6" name="Google Shape;6106;p70"/>
          <p:cNvGrpSpPr/>
          <p:nvPr/>
        </p:nvGrpSpPr>
        <p:grpSpPr>
          <a:xfrm>
            <a:off x="4588276" y="3125886"/>
            <a:ext cx="343759" cy="339271"/>
            <a:chOff x="6232000" y="1435050"/>
            <a:chExt cx="488225" cy="481850"/>
          </a:xfrm>
        </p:grpSpPr>
        <p:sp>
          <p:nvSpPr>
            <p:cNvPr id="6107" name="Google Shape;6107;p7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7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7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7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7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2" name="Google Shape;6112;p70"/>
          <p:cNvGrpSpPr/>
          <p:nvPr/>
        </p:nvGrpSpPr>
        <p:grpSpPr>
          <a:xfrm>
            <a:off x="849012" y="3539545"/>
            <a:ext cx="299929" cy="337792"/>
            <a:chOff x="924450" y="2028975"/>
            <a:chExt cx="425975" cy="479750"/>
          </a:xfrm>
        </p:grpSpPr>
        <p:sp>
          <p:nvSpPr>
            <p:cNvPr id="6113" name="Google Shape;6113;p70"/>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70"/>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70"/>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6" name="Google Shape;6116;p70"/>
          <p:cNvGrpSpPr/>
          <p:nvPr/>
        </p:nvGrpSpPr>
        <p:grpSpPr>
          <a:xfrm>
            <a:off x="1661509" y="3559347"/>
            <a:ext cx="339306" cy="298186"/>
            <a:chOff x="2085450" y="2057100"/>
            <a:chExt cx="481900" cy="423500"/>
          </a:xfrm>
        </p:grpSpPr>
        <p:sp>
          <p:nvSpPr>
            <p:cNvPr id="6117" name="Google Shape;6117;p7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7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7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0" name="Google Shape;6120;p70"/>
          <p:cNvGrpSpPr/>
          <p:nvPr/>
        </p:nvGrpSpPr>
        <p:grpSpPr>
          <a:xfrm>
            <a:off x="2089442" y="3582592"/>
            <a:ext cx="339306" cy="251698"/>
            <a:chOff x="2678275" y="2090100"/>
            <a:chExt cx="481900" cy="357475"/>
          </a:xfrm>
        </p:grpSpPr>
        <p:sp>
          <p:nvSpPr>
            <p:cNvPr id="6121" name="Google Shape;6121;p70"/>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70"/>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70"/>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4" name="Google Shape;6124;p70"/>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70"/>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6" name="Google Shape;6126;p70"/>
          <p:cNvGrpSpPr/>
          <p:nvPr/>
        </p:nvGrpSpPr>
        <p:grpSpPr>
          <a:xfrm>
            <a:off x="2566646" y="3594790"/>
            <a:ext cx="219345" cy="227301"/>
            <a:chOff x="3357325" y="2093500"/>
            <a:chExt cx="311525" cy="322825"/>
          </a:xfrm>
        </p:grpSpPr>
        <p:sp>
          <p:nvSpPr>
            <p:cNvPr id="6127" name="Google Shape;6127;p7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7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7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30" name="Google Shape;6130;p70"/>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31" name="Google Shape;6131;p70"/>
          <p:cNvGrpSpPr/>
          <p:nvPr/>
        </p:nvGrpSpPr>
        <p:grpSpPr>
          <a:xfrm>
            <a:off x="3360836" y="3538814"/>
            <a:ext cx="292078" cy="339253"/>
            <a:chOff x="4492800" y="2027925"/>
            <a:chExt cx="414825" cy="481825"/>
          </a:xfrm>
        </p:grpSpPr>
        <p:sp>
          <p:nvSpPr>
            <p:cNvPr id="6132" name="Google Shape;6132;p70"/>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70"/>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4" name="Google Shape;6134;p70"/>
          <p:cNvGrpSpPr/>
          <p:nvPr/>
        </p:nvGrpSpPr>
        <p:grpSpPr>
          <a:xfrm>
            <a:off x="3759928" y="3538805"/>
            <a:ext cx="339200" cy="339271"/>
            <a:chOff x="5049725" y="2027900"/>
            <a:chExt cx="481750" cy="481850"/>
          </a:xfrm>
        </p:grpSpPr>
        <p:sp>
          <p:nvSpPr>
            <p:cNvPr id="6135" name="Google Shape;6135;p7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7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7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7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7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7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7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7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3" name="Google Shape;6143;p70"/>
          <p:cNvGrpSpPr/>
          <p:nvPr/>
        </p:nvGrpSpPr>
        <p:grpSpPr>
          <a:xfrm>
            <a:off x="4233524" y="3538893"/>
            <a:ext cx="219890" cy="339095"/>
            <a:chOff x="5726350" y="2028150"/>
            <a:chExt cx="312300" cy="481600"/>
          </a:xfrm>
        </p:grpSpPr>
        <p:sp>
          <p:nvSpPr>
            <p:cNvPr id="6144" name="Google Shape;6144;p70"/>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70"/>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70"/>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7" name="Google Shape;6147;p70"/>
          <p:cNvGrpSpPr/>
          <p:nvPr/>
        </p:nvGrpSpPr>
        <p:grpSpPr>
          <a:xfrm>
            <a:off x="4593715" y="3542000"/>
            <a:ext cx="332881" cy="332881"/>
            <a:chOff x="6239925" y="2032450"/>
            <a:chExt cx="472775" cy="472775"/>
          </a:xfrm>
        </p:grpSpPr>
        <p:sp>
          <p:nvSpPr>
            <p:cNvPr id="6148" name="Google Shape;6148;p7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7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0" name="Google Shape;6150;p70"/>
          <p:cNvGrpSpPr/>
          <p:nvPr/>
        </p:nvGrpSpPr>
        <p:grpSpPr>
          <a:xfrm>
            <a:off x="5042807" y="2364092"/>
            <a:ext cx="334641" cy="185425"/>
            <a:chOff x="903075" y="2730000"/>
            <a:chExt cx="475275" cy="263350"/>
          </a:xfrm>
        </p:grpSpPr>
        <p:sp>
          <p:nvSpPr>
            <p:cNvPr id="6151" name="Google Shape;6151;p7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7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7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4" name="Google Shape;6154;p70"/>
          <p:cNvGrpSpPr/>
          <p:nvPr/>
        </p:nvGrpSpPr>
        <p:grpSpPr>
          <a:xfrm>
            <a:off x="1247198" y="3538814"/>
            <a:ext cx="339253" cy="339253"/>
            <a:chOff x="1492675" y="2027925"/>
            <a:chExt cx="481825" cy="481825"/>
          </a:xfrm>
        </p:grpSpPr>
        <p:sp>
          <p:nvSpPr>
            <p:cNvPr id="6155" name="Google Shape;6155;p7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7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7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7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7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0" name="Google Shape;6160;p70"/>
          <p:cNvGrpSpPr/>
          <p:nvPr/>
        </p:nvGrpSpPr>
        <p:grpSpPr>
          <a:xfrm>
            <a:off x="5473575" y="2287178"/>
            <a:ext cx="339253" cy="339253"/>
            <a:chOff x="1492675" y="2620775"/>
            <a:chExt cx="481825" cy="481825"/>
          </a:xfrm>
        </p:grpSpPr>
        <p:sp>
          <p:nvSpPr>
            <p:cNvPr id="6161" name="Google Shape;6161;p70"/>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70"/>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63" name="Google Shape;6163;p70"/>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64" name="Google Shape;6164;p70"/>
          <p:cNvGrpSpPr/>
          <p:nvPr/>
        </p:nvGrpSpPr>
        <p:grpSpPr>
          <a:xfrm>
            <a:off x="6297328" y="2303161"/>
            <a:ext cx="333585" cy="307287"/>
            <a:chOff x="2682350" y="2643425"/>
            <a:chExt cx="473775" cy="436425"/>
          </a:xfrm>
        </p:grpSpPr>
        <p:sp>
          <p:nvSpPr>
            <p:cNvPr id="6165" name="Google Shape;6165;p70"/>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70"/>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70"/>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70"/>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70"/>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70"/>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70"/>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2" name="Google Shape;6172;p70"/>
          <p:cNvGrpSpPr/>
          <p:nvPr/>
        </p:nvGrpSpPr>
        <p:grpSpPr>
          <a:xfrm>
            <a:off x="6762818" y="2287178"/>
            <a:ext cx="238531" cy="339253"/>
            <a:chOff x="3342725" y="2620775"/>
            <a:chExt cx="338775" cy="481825"/>
          </a:xfrm>
        </p:grpSpPr>
        <p:sp>
          <p:nvSpPr>
            <p:cNvPr id="6173" name="Google Shape;6173;p7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7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7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6" name="Google Shape;6176;p70"/>
          <p:cNvGrpSpPr/>
          <p:nvPr/>
        </p:nvGrpSpPr>
        <p:grpSpPr>
          <a:xfrm>
            <a:off x="7156568" y="2287178"/>
            <a:ext cx="278296" cy="339253"/>
            <a:chOff x="3907325" y="2620775"/>
            <a:chExt cx="395250" cy="481825"/>
          </a:xfrm>
        </p:grpSpPr>
        <p:sp>
          <p:nvSpPr>
            <p:cNvPr id="6177" name="Google Shape;6177;p7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7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7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7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1" name="Google Shape;6181;p70"/>
          <p:cNvGrpSpPr/>
          <p:nvPr/>
        </p:nvGrpSpPr>
        <p:grpSpPr>
          <a:xfrm>
            <a:off x="7549755" y="2297783"/>
            <a:ext cx="339253" cy="318042"/>
            <a:chOff x="4456875" y="2635825"/>
            <a:chExt cx="481825" cy="451700"/>
          </a:xfrm>
        </p:grpSpPr>
        <p:sp>
          <p:nvSpPr>
            <p:cNvPr id="6182" name="Google Shape;6182;p7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7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7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7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7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7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8" name="Google Shape;6188;p70"/>
          <p:cNvGrpSpPr/>
          <p:nvPr/>
        </p:nvGrpSpPr>
        <p:grpSpPr>
          <a:xfrm>
            <a:off x="7974679" y="2297783"/>
            <a:ext cx="339253" cy="318042"/>
            <a:chOff x="5049725" y="2635825"/>
            <a:chExt cx="481825" cy="451700"/>
          </a:xfrm>
        </p:grpSpPr>
        <p:sp>
          <p:nvSpPr>
            <p:cNvPr id="6189" name="Google Shape;6189;p7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7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7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2" name="Google Shape;6192;p70"/>
          <p:cNvGrpSpPr/>
          <p:nvPr/>
        </p:nvGrpSpPr>
        <p:grpSpPr>
          <a:xfrm>
            <a:off x="2375386" y="3952243"/>
            <a:ext cx="338566" cy="338373"/>
            <a:chOff x="5643000" y="2621375"/>
            <a:chExt cx="480850" cy="480575"/>
          </a:xfrm>
        </p:grpSpPr>
        <p:sp>
          <p:nvSpPr>
            <p:cNvPr id="6193" name="Google Shape;6193;p70"/>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70"/>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70"/>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70"/>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70"/>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70"/>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9" name="Google Shape;6199;p70"/>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0" name="Google Shape;6200;p70"/>
          <p:cNvGrpSpPr/>
          <p:nvPr/>
        </p:nvGrpSpPr>
        <p:grpSpPr>
          <a:xfrm>
            <a:off x="4192782" y="3951803"/>
            <a:ext cx="339359" cy="339253"/>
            <a:chOff x="6235250" y="2620775"/>
            <a:chExt cx="481975" cy="481825"/>
          </a:xfrm>
        </p:grpSpPr>
        <p:sp>
          <p:nvSpPr>
            <p:cNvPr id="6201" name="Google Shape;6201;p7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7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7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7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5" name="Google Shape;6205;p7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06" name="Google Shape;6206;p70"/>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07" name="Google Shape;6207;p70"/>
          <p:cNvGrpSpPr/>
          <p:nvPr/>
        </p:nvGrpSpPr>
        <p:grpSpPr>
          <a:xfrm>
            <a:off x="5472652" y="2711317"/>
            <a:ext cx="341101" cy="339253"/>
            <a:chOff x="1535000" y="3223325"/>
            <a:chExt cx="484450" cy="481825"/>
          </a:xfrm>
        </p:grpSpPr>
        <p:sp>
          <p:nvSpPr>
            <p:cNvPr id="6208" name="Google Shape;6208;p70"/>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70"/>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70"/>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1" name="Google Shape;6211;p70"/>
          <p:cNvGrpSpPr/>
          <p:nvPr/>
        </p:nvGrpSpPr>
        <p:grpSpPr>
          <a:xfrm>
            <a:off x="5880219" y="2746618"/>
            <a:ext cx="339253" cy="268649"/>
            <a:chOff x="2085525" y="3263750"/>
            <a:chExt cx="481825" cy="381550"/>
          </a:xfrm>
        </p:grpSpPr>
        <p:sp>
          <p:nvSpPr>
            <p:cNvPr id="6212" name="Google Shape;6212;p7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3" name="Google Shape;6213;p7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14" name="Google Shape;6214;p70"/>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15" name="Google Shape;6215;p70"/>
          <p:cNvGrpSpPr/>
          <p:nvPr/>
        </p:nvGrpSpPr>
        <p:grpSpPr>
          <a:xfrm>
            <a:off x="6711982" y="2711308"/>
            <a:ext cx="340204" cy="339271"/>
            <a:chOff x="3270450" y="3213625"/>
            <a:chExt cx="483175" cy="481850"/>
          </a:xfrm>
        </p:grpSpPr>
        <p:sp>
          <p:nvSpPr>
            <p:cNvPr id="6216" name="Google Shape;6216;p7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7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8" name="Google Shape;6218;p70"/>
          <p:cNvGrpSpPr/>
          <p:nvPr/>
        </p:nvGrpSpPr>
        <p:grpSpPr>
          <a:xfrm>
            <a:off x="7211250" y="2711317"/>
            <a:ext cx="168931" cy="339253"/>
            <a:chOff x="3984950" y="3213600"/>
            <a:chExt cx="239925" cy="481825"/>
          </a:xfrm>
        </p:grpSpPr>
        <p:sp>
          <p:nvSpPr>
            <p:cNvPr id="6219" name="Google Shape;6219;p7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0" name="Google Shape;6220;p7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21" name="Google Shape;6221;p70"/>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70"/>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23" name="Google Shape;6223;p70"/>
          <p:cNvGrpSpPr/>
          <p:nvPr/>
        </p:nvGrpSpPr>
        <p:grpSpPr>
          <a:xfrm>
            <a:off x="1874281" y="3981487"/>
            <a:ext cx="355218" cy="279880"/>
            <a:chOff x="5629975" y="3255775"/>
            <a:chExt cx="504500" cy="397500"/>
          </a:xfrm>
        </p:grpSpPr>
        <p:sp>
          <p:nvSpPr>
            <p:cNvPr id="6224" name="Google Shape;6224;p7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5" name="Google Shape;6225;p7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7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7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7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9" name="Google Shape;6229;p70"/>
          <p:cNvGrpSpPr/>
          <p:nvPr/>
        </p:nvGrpSpPr>
        <p:grpSpPr>
          <a:xfrm>
            <a:off x="3755839" y="3981593"/>
            <a:ext cx="340256" cy="279669"/>
            <a:chOff x="6234950" y="3255925"/>
            <a:chExt cx="483250" cy="397200"/>
          </a:xfrm>
        </p:grpSpPr>
        <p:sp>
          <p:nvSpPr>
            <p:cNvPr id="6230" name="Google Shape;6230;p70"/>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70"/>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2" name="Google Shape;6232;p70"/>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70"/>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70"/>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70"/>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6" name="Google Shape;6236;p70"/>
          <p:cNvGrpSpPr/>
          <p:nvPr/>
        </p:nvGrpSpPr>
        <p:grpSpPr>
          <a:xfrm>
            <a:off x="5051107" y="3125970"/>
            <a:ext cx="318042" cy="339253"/>
            <a:chOff x="914900" y="3806450"/>
            <a:chExt cx="451700" cy="481825"/>
          </a:xfrm>
        </p:grpSpPr>
        <p:sp>
          <p:nvSpPr>
            <p:cNvPr id="6237" name="Google Shape;6237;p70"/>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70"/>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70"/>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70"/>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70"/>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2" name="Google Shape;6242;p70"/>
          <p:cNvGrpSpPr/>
          <p:nvPr/>
        </p:nvGrpSpPr>
        <p:grpSpPr>
          <a:xfrm>
            <a:off x="5470028" y="3125785"/>
            <a:ext cx="346347" cy="339623"/>
            <a:chOff x="1490050" y="3805975"/>
            <a:chExt cx="491900" cy="482350"/>
          </a:xfrm>
        </p:grpSpPr>
        <p:sp>
          <p:nvSpPr>
            <p:cNvPr id="6243" name="Google Shape;6243;p7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4" name="Google Shape;6244;p7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7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7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7" name="Google Shape;6247;p70"/>
          <p:cNvGrpSpPr/>
          <p:nvPr/>
        </p:nvGrpSpPr>
        <p:grpSpPr>
          <a:xfrm>
            <a:off x="5893896" y="3125970"/>
            <a:ext cx="311899" cy="339253"/>
            <a:chOff x="2104275" y="3806450"/>
            <a:chExt cx="442975" cy="481825"/>
          </a:xfrm>
        </p:grpSpPr>
        <p:sp>
          <p:nvSpPr>
            <p:cNvPr id="6248" name="Google Shape;6248;p70"/>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9" name="Google Shape;6249;p70"/>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0" name="Google Shape;6250;p70"/>
          <p:cNvGrpSpPr/>
          <p:nvPr/>
        </p:nvGrpSpPr>
        <p:grpSpPr>
          <a:xfrm>
            <a:off x="6317413" y="3125970"/>
            <a:ext cx="293416" cy="339253"/>
            <a:chOff x="2710875" y="3806450"/>
            <a:chExt cx="416725" cy="481825"/>
          </a:xfrm>
        </p:grpSpPr>
        <p:sp>
          <p:nvSpPr>
            <p:cNvPr id="6251" name="Google Shape;6251;p70"/>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70"/>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3" name="Google Shape;6253;p70"/>
          <p:cNvGrpSpPr/>
          <p:nvPr/>
        </p:nvGrpSpPr>
        <p:grpSpPr>
          <a:xfrm>
            <a:off x="6712457" y="3166412"/>
            <a:ext cx="339253" cy="258369"/>
            <a:chOff x="3271200" y="3863875"/>
            <a:chExt cx="481825" cy="366950"/>
          </a:xfrm>
        </p:grpSpPr>
        <p:sp>
          <p:nvSpPr>
            <p:cNvPr id="6254" name="Google Shape;6254;p7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5" name="Google Shape;6255;p7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6" name="Google Shape;6256;p70"/>
          <p:cNvGrpSpPr/>
          <p:nvPr/>
        </p:nvGrpSpPr>
        <p:grpSpPr>
          <a:xfrm>
            <a:off x="7147952" y="3126199"/>
            <a:ext cx="295528" cy="338795"/>
            <a:chOff x="3895050" y="3806775"/>
            <a:chExt cx="419725" cy="481175"/>
          </a:xfrm>
        </p:grpSpPr>
        <p:sp>
          <p:nvSpPr>
            <p:cNvPr id="6257" name="Google Shape;6257;p70"/>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70"/>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9" name="Google Shape;6259;p70"/>
          <p:cNvGrpSpPr/>
          <p:nvPr/>
        </p:nvGrpSpPr>
        <p:grpSpPr>
          <a:xfrm>
            <a:off x="7551234" y="3125979"/>
            <a:ext cx="336296" cy="339235"/>
            <a:chOff x="4464775" y="3806475"/>
            <a:chExt cx="477625" cy="481800"/>
          </a:xfrm>
        </p:grpSpPr>
        <p:sp>
          <p:nvSpPr>
            <p:cNvPr id="6260" name="Google Shape;6260;p7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1" name="Google Shape;6261;p7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2" name="Google Shape;6262;p7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3" name="Google Shape;6263;p7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7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5" name="Google Shape;6265;p7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6" name="Google Shape;6266;p70"/>
          <p:cNvGrpSpPr/>
          <p:nvPr/>
        </p:nvGrpSpPr>
        <p:grpSpPr>
          <a:xfrm>
            <a:off x="7974679" y="3125970"/>
            <a:ext cx="339253" cy="339253"/>
            <a:chOff x="5049725" y="3806450"/>
            <a:chExt cx="481825" cy="481825"/>
          </a:xfrm>
        </p:grpSpPr>
        <p:sp>
          <p:nvSpPr>
            <p:cNvPr id="6267" name="Google Shape;6267;p7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7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9" name="Google Shape;6269;p7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0" name="Google Shape;6270;p70"/>
          <p:cNvGrpSpPr/>
          <p:nvPr/>
        </p:nvGrpSpPr>
        <p:grpSpPr>
          <a:xfrm>
            <a:off x="1461983" y="3951798"/>
            <a:ext cx="339253" cy="339253"/>
            <a:chOff x="5651375" y="3806450"/>
            <a:chExt cx="481825" cy="481825"/>
          </a:xfrm>
        </p:grpSpPr>
        <p:sp>
          <p:nvSpPr>
            <p:cNvPr id="6271" name="Google Shape;6271;p7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2" name="Google Shape;6272;p7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3" name="Google Shape;6273;p7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7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5" name="Google Shape;6275;p70"/>
          <p:cNvGrpSpPr/>
          <p:nvPr/>
        </p:nvGrpSpPr>
        <p:grpSpPr>
          <a:xfrm>
            <a:off x="3360663" y="3953787"/>
            <a:ext cx="298503" cy="335275"/>
            <a:chOff x="6264300" y="3809300"/>
            <a:chExt cx="423950" cy="476175"/>
          </a:xfrm>
        </p:grpSpPr>
        <p:sp>
          <p:nvSpPr>
            <p:cNvPr id="6276" name="Google Shape;6276;p7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7" name="Google Shape;6277;p7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8" name="Google Shape;6278;p7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9" name="Google Shape;6279;p70"/>
          <p:cNvGrpSpPr/>
          <p:nvPr/>
        </p:nvGrpSpPr>
        <p:grpSpPr>
          <a:xfrm>
            <a:off x="5039841" y="3538881"/>
            <a:ext cx="340573" cy="339271"/>
            <a:chOff x="898875" y="4399275"/>
            <a:chExt cx="483700" cy="481850"/>
          </a:xfrm>
        </p:grpSpPr>
        <p:sp>
          <p:nvSpPr>
            <p:cNvPr id="6280" name="Google Shape;6280;p7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70"/>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2" name="Google Shape;6282;p7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3" name="Google Shape;6283;p7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7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5" name="Google Shape;6285;p7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6" name="Google Shape;6286;p7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7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8" name="Google Shape;6288;p70"/>
          <p:cNvGrpSpPr/>
          <p:nvPr/>
        </p:nvGrpSpPr>
        <p:grpSpPr>
          <a:xfrm>
            <a:off x="5473575" y="3554133"/>
            <a:ext cx="339253" cy="308765"/>
            <a:chOff x="1492675" y="4420975"/>
            <a:chExt cx="481825" cy="438525"/>
          </a:xfrm>
        </p:grpSpPr>
        <p:sp>
          <p:nvSpPr>
            <p:cNvPr id="6289" name="Google Shape;6289;p7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0" name="Google Shape;6290;p7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1" name="Google Shape;6291;p7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7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7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4" name="Google Shape;6294;p70"/>
          <p:cNvGrpSpPr/>
          <p:nvPr/>
        </p:nvGrpSpPr>
        <p:grpSpPr>
          <a:xfrm>
            <a:off x="5878556" y="3539558"/>
            <a:ext cx="342580" cy="337915"/>
            <a:chOff x="2084100" y="4400250"/>
            <a:chExt cx="486550" cy="479925"/>
          </a:xfrm>
        </p:grpSpPr>
        <p:sp>
          <p:nvSpPr>
            <p:cNvPr id="6295" name="Google Shape;6295;p7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7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7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7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7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0" name="Google Shape;6300;p7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1" name="Google Shape;6301;p70"/>
          <p:cNvGrpSpPr/>
          <p:nvPr/>
        </p:nvGrpSpPr>
        <p:grpSpPr>
          <a:xfrm>
            <a:off x="6315036" y="3538907"/>
            <a:ext cx="298169" cy="339218"/>
            <a:chOff x="2707950" y="4399325"/>
            <a:chExt cx="423475" cy="481775"/>
          </a:xfrm>
        </p:grpSpPr>
        <p:sp>
          <p:nvSpPr>
            <p:cNvPr id="6302" name="Google Shape;6302;p70"/>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70"/>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4" name="Google Shape;6304;p70"/>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70"/>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6" name="Google Shape;6306;p70"/>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7" name="Google Shape;6307;p70"/>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8" name="Google Shape;6308;p70"/>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70"/>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70"/>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70"/>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2" name="Google Shape;6312;p70"/>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3" name="Google Shape;6313;p70"/>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4" name="Google Shape;6314;p70"/>
          <p:cNvGrpSpPr/>
          <p:nvPr/>
        </p:nvGrpSpPr>
        <p:grpSpPr>
          <a:xfrm>
            <a:off x="6744555" y="3538881"/>
            <a:ext cx="275057" cy="339271"/>
            <a:chOff x="3330525" y="4399275"/>
            <a:chExt cx="390650" cy="481850"/>
          </a:xfrm>
        </p:grpSpPr>
        <p:sp>
          <p:nvSpPr>
            <p:cNvPr id="6315" name="Google Shape;6315;p7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7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7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8" name="Google Shape;6318;p7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9" name="Google Shape;6319;p7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0" name="Google Shape;6320;p7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1" name="Google Shape;6321;p7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2" name="Google Shape;6322;p70"/>
          <p:cNvGrpSpPr/>
          <p:nvPr/>
        </p:nvGrpSpPr>
        <p:grpSpPr>
          <a:xfrm>
            <a:off x="7169084" y="3538890"/>
            <a:ext cx="253265" cy="339253"/>
            <a:chOff x="3938800" y="4399275"/>
            <a:chExt cx="359700" cy="481825"/>
          </a:xfrm>
        </p:grpSpPr>
        <p:sp>
          <p:nvSpPr>
            <p:cNvPr id="6323" name="Google Shape;6323;p7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4" name="Google Shape;6324;p7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7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7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7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8" name="Google Shape;6328;p70"/>
          <p:cNvGrpSpPr/>
          <p:nvPr/>
        </p:nvGrpSpPr>
        <p:grpSpPr>
          <a:xfrm>
            <a:off x="7639862" y="3538890"/>
            <a:ext cx="159039" cy="339253"/>
            <a:chOff x="4584850" y="4399275"/>
            <a:chExt cx="225875" cy="481825"/>
          </a:xfrm>
        </p:grpSpPr>
        <p:sp>
          <p:nvSpPr>
            <p:cNvPr id="6329" name="Google Shape;6329;p7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0" name="Google Shape;6330;p7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31" name="Google Shape;6331;p70"/>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32" name="Google Shape;6332;p70"/>
          <p:cNvGrpSpPr/>
          <p:nvPr/>
        </p:nvGrpSpPr>
        <p:grpSpPr>
          <a:xfrm>
            <a:off x="1049680" y="3951795"/>
            <a:ext cx="339253" cy="339253"/>
            <a:chOff x="5642550" y="4399275"/>
            <a:chExt cx="481825" cy="481825"/>
          </a:xfrm>
        </p:grpSpPr>
        <p:sp>
          <p:nvSpPr>
            <p:cNvPr id="6333" name="Google Shape;6333;p70"/>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70"/>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5" name="Google Shape;6335;p70"/>
          <p:cNvGrpSpPr/>
          <p:nvPr/>
        </p:nvGrpSpPr>
        <p:grpSpPr>
          <a:xfrm>
            <a:off x="2859815" y="3963703"/>
            <a:ext cx="363316" cy="315437"/>
            <a:chOff x="6218300" y="4416175"/>
            <a:chExt cx="516000" cy="448000"/>
          </a:xfrm>
        </p:grpSpPr>
        <p:sp>
          <p:nvSpPr>
            <p:cNvPr id="6336" name="Google Shape;6336;p7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7" name="Google Shape;6337;p7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8" name="Google Shape;6338;p7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9" name="Google Shape;6339;p70"/>
          <p:cNvGrpSpPr/>
          <p:nvPr/>
        </p:nvGrpSpPr>
        <p:grpSpPr>
          <a:xfrm>
            <a:off x="5918879" y="3951792"/>
            <a:ext cx="339253" cy="339253"/>
            <a:chOff x="899850" y="4992125"/>
            <a:chExt cx="481825" cy="481825"/>
          </a:xfrm>
        </p:grpSpPr>
        <p:sp>
          <p:nvSpPr>
            <p:cNvPr id="6340" name="Google Shape;6340;p7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1" name="Google Shape;6341;p7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2" name="Google Shape;6342;p7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3" name="Google Shape;6343;p70"/>
          <p:cNvGrpSpPr/>
          <p:nvPr/>
        </p:nvGrpSpPr>
        <p:grpSpPr>
          <a:xfrm>
            <a:off x="5461708" y="3951792"/>
            <a:ext cx="339253" cy="339253"/>
            <a:chOff x="1492675" y="4992125"/>
            <a:chExt cx="481825" cy="481825"/>
          </a:xfrm>
        </p:grpSpPr>
        <p:sp>
          <p:nvSpPr>
            <p:cNvPr id="6344" name="Google Shape;6344;p7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7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6" name="Google Shape;6346;p70"/>
          <p:cNvGrpSpPr/>
          <p:nvPr/>
        </p:nvGrpSpPr>
        <p:grpSpPr>
          <a:xfrm>
            <a:off x="5004462" y="3951792"/>
            <a:ext cx="339253" cy="339253"/>
            <a:chOff x="2085525" y="4992125"/>
            <a:chExt cx="481825" cy="481825"/>
          </a:xfrm>
        </p:grpSpPr>
        <p:sp>
          <p:nvSpPr>
            <p:cNvPr id="6347" name="Google Shape;6347;p7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8" name="Google Shape;6348;p7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9" name="Google Shape;6349;p70"/>
          <p:cNvGrpSpPr/>
          <p:nvPr/>
        </p:nvGrpSpPr>
        <p:grpSpPr>
          <a:xfrm>
            <a:off x="6833221" y="3951792"/>
            <a:ext cx="339253" cy="339253"/>
            <a:chOff x="2678350" y="4992125"/>
            <a:chExt cx="481825" cy="481825"/>
          </a:xfrm>
        </p:grpSpPr>
        <p:sp>
          <p:nvSpPr>
            <p:cNvPr id="6350" name="Google Shape;6350;p7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1" name="Google Shape;6351;p7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7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3" name="Google Shape;6353;p70"/>
          <p:cNvGrpSpPr/>
          <p:nvPr/>
        </p:nvGrpSpPr>
        <p:grpSpPr>
          <a:xfrm>
            <a:off x="4628816" y="3951792"/>
            <a:ext cx="339253" cy="339253"/>
            <a:chOff x="3271200" y="4992125"/>
            <a:chExt cx="481825" cy="481825"/>
          </a:xfrm>
        </p:grpSpPr>
        <p:sp>
          <p:nvSpPr>
            <p:cNvPr id="6354" name="Google Shape;6354;p70"/>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70"/>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70"/>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7" name="Google Shape;6357;p70"/>
          <p:cNvGrpSpPr/>
          <p:nvPr/>
        </p:nvGrpSpPr>
        <p:grpSpPr>
          <a:xfrm>
            <a:off x="7290263" y="3952822"/>
            <a:ext cx="339411" cy="337193"/>
            <a:chOff x="3863900" y="4993625"/>
            <a:chExt cx="482050" cy="478900"/>
          </a:xfrm>
        </p:grpSpPr>
        <p:sp>
          <p:nvSpPr>
            <p:cNvPr id="6358" name="Google Shape;6358;p70"/>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70"/>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0" name="Google Shape;6360;p70"/>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1" name="Google Shape;6361;p70"/>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2" name="Google Shape;6362;p70"/>
          <p:cNvGrpSpPr/>
          <p:nvPr/>
        </p:nvGrpSpPr>
        <p:grpSpPr>
          <a:xfrm>
            <a:off x="7747437" y="3952822"/>
            <a:ext cx="339411" cy="337193"/>
            <a:chOff x="4456725" y="4993625"/>
            <a:chExt cx="482050" cy="478900"/>
          </a:xfrm>
        </p:grpSpPr>
        <p:sp>
          <p:nvSpPr>
            <p:cNvPr id="6363" name="Google Shape;6363;p70"/>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4" name="Google Shape;6364;p70"/>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5" name="Google Shape;6365;p70"/>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70"/>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7" name="Google Shape;6367;p70"/>
          <p:cNvGrpSpPr/>
          <p:nvPr/>
        </p:nvGrpSpPr>
        <p:grpSpPr>
          <a:xfrm>
            <a:off x="6376030" y="3952813"/>
            <a:ext cx="339411" cy="337211"/>
            <a:chOff x="5049575" y="4993600"/>
            <a:chExt cx="482050" cy="478925"/>
          </a:xfrm>
        </p:grpSpPr>
        <p:sp>
          <p:nvSpPr>
            <p:cNvPr id="6368" name="Google Shape;6368;p7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9" name="Google Shape;6369;p7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0" name="Google Shape;6370;p7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1" name="Google Shape;6371;p7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75" name="Shape 6375"/>
        <p:cNvGrpSpPr/>
        <p:nvPr/>
      </p:nvGrpSpPr>
      <p:grpSpPr>
        <a:xfrm>
          <a:off x="0" y="0"/>
          <a:ext cx="0" cy="0"/>
          <a:chOff x="0" y="0"/>
          <a:chExt cx="0" cy="0"/>
        </a:xfrm>
      </p:grpSpPr>
      <p:sp>
        <p:nvSpPr>
          <p:cNvPr id="6376" name="Google Shape;6376;p71"/>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77" name="Google Shape;6377;p71"/>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378" name="Google Shape;6378;p71"/>
          <p:cNvGrpSpPr/>
          <p:nvPr/>
        </p:nvGrpSpPr>
        <p:grpSpPr>
          <a:xfrm>
            <a:off x="876361" y="1533504"/>
            <a:ext cx="322099" cy="370529"/>
            <a:chOff x="-42971725" y="3217825"/>
            <a:chExt cx="275675" cy="317125"/>
          </a:xfrm>
        </p:grpSpPr>
        <p:sp>
          <p:nvSpPr>
            <p:cNvPr id="6379" name="Google Shape;6379;p7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71"/>
          <p:cNvGrpSpPr/>
          <p:nvPr/>
        </p:nvGrpSpPr>
        <p:grpSpPr>
          <a:xfrm>
            <a:off x="848276" y="2002160"/>
            <a:ext cx="378270" cy="337551"/>
            <a:chOff x="-42996150" y="3612600"/>
            <a:chExt cx="323750" cy="288900"/>
          </a:xfrm>
        </p:grpSpPr>
        <p:sp>
          <p:nvSpPr>
            <p:cNvPr id="6383" name="Google Shape;6383;p7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71"/>
          <p:cNvGrpSpPr/>
          <p:nvPr/>
        </p:nvGrpSpPr>
        <p:grpSpPr>
          <a:xfrm>
            <a:off x="851036" y="2411530"/>
            <a:ext cx="372749" cy="370909"/>
            <a:chOff x="-42994575" y="3950300"/>
            <a:chExt cx="319025" cy="317450"/>
          </a:xfrm>
        </p:grpSpPr>
        <p:sp>
          <p:nvSpPr>
            <p:cNvPr id="6387" name="Google Shape;6387;p7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71"/>
          <p:cNvGrpSpPr/>
          <p:nvPr/>
        </p:nvGrpSpPr>
        <p:grpSpPr>
          <a:xfrm>
            <a:off x="3004431" y="1558362"/>
            <a:ext cx="371785" cy="370879"/>
            <a:chOff x="-41111350" y="3239100"/>
            <a:chExt cx="318200" cy="317425"/>
          </a:xfrm>
        </p:grpSpPr>
        <p:sp>
          <p:nvSpPr>
            <p:cNvPr id="6391" name="Google Shape;6391;p7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71"/>
          <p:cNvGrpSpPr/>
          <p:nvPr/>
        </p:nvGrpSpPr>
        <p:grpSpPr>
          <a:xfrm>
            <a:off x="3000751" y="1993894"/>
            <a:ext cx="379146" cy="370967"/>
            <a:chOff x="-41117650" y="3605525"/>
            <a:chExt cx="324500" cy="317500"/>
          </a:xfrm>
        </p:grpSpPr>
        <p:sp>
          <p:nvSpPr>
            <p:cNvPr id="6396" name="Google Shape;6396;p7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9" name="Google Shape;6399;p71"/>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0" name="Google Shape;6400;p71"/>
          <p:cNvGrpSpPr/>
          <p:nvPr/>
        </p:nvGrpSpPr>
        <p:grpSpPr>
          <a:xfrm>
            <a:off x="1827005" y="2885417"/>
            <a:ext cx="216271" cy="371814"/>
            <a:chOff x="-39205300" y="3220175"/>
            <a:chExt cx="185100" cy="318225"/>
          </a:xfrm>
        </p:grpSpPr>
        <p:sp>
          <p:nvSpPr>
            <p:cNvPr id="6401" name="Google Shape;6401;p7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71"/>
          <p:cNvGrpSpPr/>
          <p:nvPr/>
        </p:nvGrpSpPr>
        <p:grpSpPr>
          <a:xfrm>
            <a:off x="1792533" y="3345488"/>
            <a:ext cx="300016" cy="369273"/>
            <a:chOff x="-39248625" y="3588600"/>
            <a:chExt cx="256775" cy="316050"/>
          </a:xfrm>
        </p:grpSpPr>
        <p:sp>
          <p:nvSpPr>
            <p:cNvPr id="6404" name="Google Shape;6404;p7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6" name="Google Shape;6406;p71"/>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1"/>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8" name="Google Shape;6408;p71"/>
          <p:cNvGrpSpPr/>
          <p:nvPr/>
        </p:nvGrpSpPr>
        <p:grpSpPr>
          <a:xfrm>
            <a:off x="1243246" y="1533504"/>
            <a:ext cx="429504" cy="370879"/>
            <a:chOff x="-42651700" y="3217825"/>
            <a:chExt cx="367600" cy="317425"/>
          </a:xfrm>
        </p:grpSpPr>
        <p:sp>
          <p:nvSpPr>
            <p:cNvPr id="6409" name="Google Shape;6409;p7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71"/>
          <p:cNvGrpSpPr/>
          <p:nvPr/>
        </p:nvGrpSpPr>
        <p:grpSpPr>
          <a:xfrm>
            <a:off x="1278678" y="1973154"/>
            <a:ext cx="358640" cy="363226"/>
            <a:chOff x="-42617300" y="3587775"/>
            <a:chExt cx="306950" cy="310875"/>
          </a:xfrm>
        </p:grpSpPr>
        <p:sp>
          <p:nvSpPr>
            <p:cNvPr id="6414" name="Google Shape;6414;p7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6" name="Google Shape;6416;p71"/>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7" name="Google Shape;6417;p71"/>
          <p:cNvGrpSpPr/>
          <p:nvPr/>
        </p:nvGrpSpPr>
        <p:grpSpPr>
          <a:xfrm>
            <a:off x="3450506" y="1557895"/>
            <a:ext cx="376926" cy="370324"/>
            <a:chOff x="-40748275" y="3238700"/>
            <a:chExt cx="322600" cy="316950"/>
          </a:xfrm>
        </p:grpSpPr>
        <p:sp>
          <p:nvSpPr>
            <p:cNvPr id="6418" name="Google Shape;6418;p7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71"/>
          <p:cNvGrpSpPr/>
          <p:nvPr/>
        </p:nvGrpSpPr>
        <p:grpSpPr>
          <a:xfrm>
            <a:off x="3453062" y="2025879"/>
            <a:ext cx="371814" cy="338690"/>
            <a:chOff x="-40745125" y="3632900"/>
            <a:chExt cx="318225" cy="289875"/>
          </a:xfrm>
        </p:grpSpPr>
        <p:sp>
          <p:nvSpPr>
            <p:cNvPr id="6425" name="Google Shape;6425;p7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71"/>
          <p:cNvGrpSpPr/>
          <p:nvPr/>
        </p:nvGrpSpPr>
        <p:grpSpPr>
          <a:xfrm>
            <a:off x="3457209" y="2437089"/>
            <a:ext cx="363518" cy="370178"/>
            <a:chOff x="-40742750" y="3972175"/>
            <a:chExt cx="311125" cy="316825"/>
          </a:xfrm>
        </p:grpSpPr>
        <p:sp>
          <p:nvSpPr>
            <p:cNvPr id="6433" name="Google Shape;6433;p7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71"/>
          <p:cNvGrpSpPr/>
          <p:nvPr/>
        </p:nvGrpSpPr>
        <p:grpSpPr>
          <a:xfrm>
            <a:off x="2239871" y="2887257"/>
            <a:ext cx="266892" cy="369974"/>
            <a:chOff x="-38860325" y="3221750"/>
            <a:chExt cx="228425" cy="316650"/>
          </a:xfrm>
        </p:grpSpPr>
        <p:sp>
          <p:nvSpPr>
            <p:cNvPr id="6436" name="Google Shape;6436;p7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71"/>
          <p:cNvGrpSpPr/>
          <p:nvPr/>
        </p:nvGrpSpPr>
        <p:grpSpPr>
          <a:xfrm>
            <a:off x="2190678" y="3349314"/>
            <a:ext cx="380081" cy="367111"/>
            <a:chOff x="-38905225" y="3591875"/>
            <a:chExt cx="325300" cy="314200"/>
          </a:xfrm>
        </p:grpSpPr>
        <p:sp>
          <p:nvSpPr>
            <p:cNvPr id="6441" name="Google Shape;6441;p7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4" name="Google Shape;6444;p71"/>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5" name="Google Shape;6445;p71"/>
          <p:cNvGrpSpPr/>
          <p:nvPr/>
        </p:nvGrpSpPr>
        <p:grpSpPr>
          <a:xfrm>
            <a:off x="3997427" y="3334394"/>
            <a:ext cx="290815" cy="369740"/>
            <a:chOff x="-37370925" y="3579105"/>
            <a:chExt cx="248900" cy="316450"/>
          </a:xfrm>
        </p:grpSpPr>
        <p:sp>
          <p:nvSpPr>
            <p:cNvPr id="6446" name="Google Shape;6446;p7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8" name="Google Shape;6448;p71"/>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1"/>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0" name="Google Shape;6450;p71"/>
          <p:cNvGrpSpPr/>
          <p:nvPr/>
        </p:nvGrpSpPr>
        <p:grpSpPr>
          <a:xfrm>
            <a:off x="1690803" y="2412465"/>
            <a:ext cx="371814" cy="369974"/>
            <a:chOff x="-42259725" y="3951100"/>
            <a:chExt cx="318225" cy="316650"/>
          </a:xfrm>
        </p:grpSpPr>
        <p:sp>
          <p:nvSpPr>
            <p:cNvPr id="6451" name="Google Shape;6451;p7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71"/>
          <p:cNvGrpSpPr/>
          <p:nvPr/>
        </p:nvGrpSpPr>
        <p:grpSpPr>
          <a:xfrm>
            <a:off x="3889164" y="1591486"/>
            <a:ext cx="370879" cy="337755"/>
            <a:chOff x="-40378075" y="3267450"/>
            <a:chExt cx="317425" cy="289075"/>
          </a:xfrm>
        </p:grpSpPr>
        <p:sp>
          <p:nvSpPr>
            <p:cNvPr id="6454" name="Google Shape;6454;p7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71"/>
          <p:cNvGrpSpPr/>
          <p:nvPr/>
        </p:nvGrpSpPr>
        <p:grpSpPr>
          <a:xfrm>
            <a:off x="3892830" y="1992754"/>
            <a:ext cx="363548" cy="369974"/>
            <a:chOff x="-40372575" y="3604550"/>
            <a:chExt cx="311150" cy="316650"/>
          </a:xfrm>
        </p:grpSpPr>
        <p:sp>
          <p:nvSpPr>
            <p:cNvPr id="6459" name="Google Shape;6459;p7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2" name="Google Shape;6462;p71"/>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3" name="Google Shape;6463;p71"/>
          <p:cNvGrpSpPr/>
          <p:nvPr/>
        </p:nvGrpSpPr>
        <p:grpSpPr>
          <a:xfrm>
            <a:off x="2616780" y="2885417"/>
            <a:ext cx="399038" cy="372165"/>
            <a:chOff x="-38542250" y="3220175"/>
            <a:chExt cx="341525" cy="318525"/>
          </a:xfrm>
        </p:grpSpPr>
        <p:sp>
          <p:nvSpPr>
            <p:cNvPr id="6464" name="Google Shape;6464;p7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71"/>
          <p:cNvGrpSpPr/>
          <p:nvPr/>
        </p:nvGrpSpPr>
        <p:grpSpPr>
          <a:xfrm>
            <a:off x="2638712" y="3344787"/>
            <a:ext cx="369974" cy="369068"/>
            <a:chOff x="-38537400" y="3588000"/>
            <a:chExt cx="316650" cy="315875"/>
          </a:xfrm>
        </p:grpSpPr>
        <p:sp>
          <p:nvSpPr>
            <p:cNvPr id="6468" name="Google Shape;6468;p7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71"/>
          <p:cNvGrpSpPr/>
          <p:nvPr/>
        </p:nvGrpSpPr>
        <p:grpSpPr>
          <a:xfrm>
            <a:off x="2637792" y="3802316"/>
            <a:ext cx="371814" cy="369974"/>
            <a:chOff x="-38538975" y="3954250"/>
            <a:chExt cx="318225" cy="316650"/>
          </a:xfrm>
        </p:grpSpPr>
        <p:sp>
          <p:nvSpPr>
            <p:cNvPr id="6473" name="Google Shape;6473;p7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71"/>
          <p:cNvGrpSpPr/>
          <p:nvPr/>
        </p:nvGrpSpPr>
        <p:grpSpPr>
          <a:xfrm>
            <a:off x="3955104" y="3797243"/>
            <a:ext cx="375465" cy="371814"/>
            <a:chOff x="-37385100" y="3949908"/>
            <a:chExt cx="321350" cy="318225"/>
          </a:xfrm>
        </p:grpSpPr>
        <p:sp>
          <p:nvSpPr>
            <p:cNvPr id="6476" name="Google Shape;6476;p7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71"/>
          <p:cNvGrpSpPr/>
          <p:nvPr/>
        </p:nvGrpSpPr>
        <p:grpSpPr>
          <a:xfrm>
            <a:off x="2130763" y="1532803"/>
            <a:ext cx="370909" cy="370675"/>
            <a:chOff x="-41895050" y="3217225"/>
            <a:chExt cx="317450" cy="317250"/>
          </a:xfrm>
        </p:grpSpPr>
        <p:sp>
          <p:nvSpPr>
            <p:cNvPr id="6479" name="Google Shape;6479;p7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71"/>
          <p:cNvGrpSpPr/>
          <p:nvPr/>
        </p:nvGrpSpPr>
        <p:grpSpPr>
          <a:xfrm>
            <a:off x="2130310" y="1969737"/>
            <a:ext cx="371814" cy="369974"/>
            <a:chOff x="-41893475" y="3584850"/>
            <a:chExt cx="318225" cy="316650"/>
          </a:xfrm>
        </p:grpSpPr>
        <p:sp>
          <p:nvSpPr>
            <p:cNvPr id="6485" name="Google Shape;6485;p7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9" name="Google Shape;6489;p71"/>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1"/>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1" name="Google Shape;6491;p71"/>
          <p:cNvGrpSpPr/>
          <p:nvPr/>
        </p:nvGrpSpPr>
        <p:grpSpPr>
          <a:xfrm>
            <a:off x="900338" y="3365029"/>
            <a:ext cx="337522" cy="370909"/>
            <a:chOff x="-39998250" y="3605325"/>
            <a:chExt cx="288875" cy="317450"/>
          </a:xfrm>
        </p:grpSpPr>
        <p:sp>
          <p:nvSpPr>
            <p:cNvPr id="6492" name="Google Shape;6492;p7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71"/>
          <p:cNvGrpSpPr/>
          <p:nvPr/>
        </p:nvGrpSpPr>
        <p:grpSpPr>
          <a:xfrm>
            <a:off x="884112" y="3823493"/>
            <a:ext cx="369974" cy="369945"/>
            <a:chOff x="-40011050" y="3972375"/>
            <a:chExt cx="316650" cy="316625"/>
          </a:xfrm>
        </p:grpSpPr>
        <p:sp>
          <p:nvSpPr>
            <p:cNvPr id="6495" name="Google Shape;6495;p7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71"/>
          <p:cNvGrpSpPr/>
          <p:nvPr/>
        </p:nvGrpSpPr>
        <p:grpSpPr>
          <a:xfrm>
            <a:off x="3116043" y="2888192"/>
            <a:ext cx="266921" cy="369039"/>
            <a:chOff x="-38129425" y="3222550"/>
            <a:chExt cx="228450" cy="315850"/>
          </a:xfrm>
        </p:grpSpPr>
        <p:sp>
          <p:nvSpPr>
            <p:cNvPr id="6498" name="Google Shape;6498;p7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71"/>
          <p:cNvGrpSpPr/>
          <p:nvPr/>
        </p:nvGrpSpPr>
        <p:grpSpPr>
          <a:xfrm>
            <a:off x="3071012" y="3344787"/>
            <a:ext cx="371785" cy="369974"/>
            <a:chOff x="-38172725" y="3588000"/>
            <a:chExt cx="318200" cy="316650"/>
          </a:xfrm>
        </p:grpSpPr>
        <p:sp>
          <p:nvSpPr>
            <p:cNvPr id="6501" name="Google Shape;6501;p7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71"/>
          <p:cNvGrpSpPr/>
          <p:nvPr/>
        </p:nvGrpSpPr>
        <p:grpSpPr>
          <a:xfrm>
            <a:off x="3146914" y="3803222"/>
            <a:ext cx="219981" cy="369974"/>
            <a:chOff x="-38109725" y="3955025"/>
            <a:chExt cx="188275" cy="316650"/>
          </a:xfrm>
        </p:grpSpPr>
        <p:sp>
          <p:nvSpPr>
            <p:cNvPr id="6510" name="Google Shape;6510;p7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2" name="Google Shape;6512;p71"/>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3" name="Google Shape;6513;p71"/>
          <p:cNvGrpSpPr/>
          <p:nvPr/>
        </p:nvGrpSpPr>
        <p:grpSpPr>
          <a:xfrm>
            <a:off x="2562313" y="1534643"/>
            <a:ext cx="373654" cy="369068"/>
            <a:chOff x="-41530375" y="3218800"/>
            <a:chExt cx="319800" cy="315875"/>
          </a:xfrm>
        </p:grpSpPr>
        <p:sp>
          <p:nvSpPr>
            <p:cNvPr id="6514" name="Google Shape;6514;p7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71"/>
          <p:cNvGrpSpPr/>
          <p:nvPr/>
        </p:nvGrpSpPr>
        <p:grpSpPr>
          <a:xfrm>
            <a:off x="2564607" y="2049801"/>
            <a:ext cx="369068" cy="289004"/>
            <a:chOff x="-41526450" y="3653375"/>
            <a:chExt cx="315875" cy="247350"/>
          </a:xfrm>
        </p:grpSpPr>
        <p:sp>
          <p:nvSpPr>
            <p:cNvPr id="6517" name="Google Shape;6517;p7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71"/>
          <p:cNvGrpSpPr/>
          <p:nvPr/>
        </p:nvGrpSpPr>
        <p:grpSpPr>
          <a:xfrm>
            <a:off x="2565994" y="2412465"/>
            <a:ext cx="366293" cy="369974"/>
            <a:chOff x="-41526450" y="3951100"/>
            <a:chExt cx="313500" cy="316650"/>
          </a:xfrm>
        </p:grpSpPr>
        <p:sp>
          <p:nvSpPr>
            <p:cNvPr id="6520" name="Google Shape;6520;p7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71"/>
          <p:cNvGrpSpPr/>
          <p:nvPr/>
        </p:nvGrpSpPr>
        <p:grpSpPr>
          <a:xfrm>
            <a:off x="1331249" y="2906594"/>
            <a:ext cx="339595" cy="371814"/>
            <a:chOff x="-39625900" y="3238300"/>
            <a:chExt cx="290650" cy="318225"/>
          </a:xfrm>
        </p:grpSpPr>
        <p:sp>
          <p:nvSpPr>
            <p:cNvPr id="6524" name="Google Shape;6524;p7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6" name="Google Shape;6526;p71"/>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7" name="Google Shape;6527;p71"/>
          <p:cNvGrpSpPr/>
          <p:nvPr/>
        </p:nvGrpSpPr>
        <p:grpSpPr>
          <a:xfrm>
            <a:off x="1325300" y="3823055"/>
            <a:ext cx="366293" cy="370441"/>
            <a:chOff x="-39647175" y="3972000"/>
            <a:chExt cx="313500" cy="317050"/>
          </a:xfrm>
        </p:grpSpPr>
        <p:sp>
          <p:nvSpPr>
            <p:cNvPr id="6528" name="Google Shape;6528;p7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71"/>
          <p:cNvGrpSpPr/>
          <p:nvPr/>
        </p:nvGrpSpPr>
        <p:grpSpPr>
          <a:xfrm>
            <a:off x="3494427" y="2887053"/>
            <a:ext cx="375495" cy="370879"/>
            <a:chOff x="-37808850" y="3221575"/>
            <a:chExt cx="321375" cy="317425"/>
          </a:xfrm>
        </p:grpSpPr>
        <p:sp>
          <p:nvSpPr>
            <p:cNvPr id="6532" name="Google Shape;6532;p7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71"/>
          <p:cNvGrpSpPr/>
          <p:nvPr/>
        </p:nvGrpSpPr>
        <p:grpSpPr>
          <a:xfrm>
            <a:off x="3503201" y="3409084"/>
            <a:ext cx="372749" cy="241158"/>
            <a:chOff x="-37806500" y="3643030"/>
            <a:chExt cx="319025" cy="206400"/>
          </a:xfrm>
        </p:grpSpPr>
        <p:sp>
          <p:nvSpPr>
            <p:cNvPr id="6535" name="Google Shape;6535;p7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71"/>
          <p:cNvGrpSpPr/>
          <p:nvPr/>
        </p:nvGrpSpPr>
        <p:grpSpPr>
          <a:xfrm>
            <a:off x="3505508" y="3801381"/>
            <a:ext cx="368134" cy="371814"/>
            <a:chOff x="-37804925" y="3953450"/>
            <a:chExt cx="315075" cy="318225"/>
          </a:xfrm>
        </p:grpSpPr>
        <p:sp>
          <p:nvSpPr>
            <p:cNvPr id="6538" name="Google Shape;6538;p7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1" name="Google Shape;6541;p71"/>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2" name="Google Shape;6542;p71"/>
          <p:cNvGrpSpPr/>
          <p:nvPr/>
        </p:nvGrpSpPr>
        <p:grpSpPr>
          <a:xfrm>
            <a:off x="4860977" y="1553988"/>
            <a:ext cx="355663" cy="308725"/>
            <a:chOff x="-28462125" y="3199700"/>
            <a:chExt cx="298550" cy="259150"/>
          </a:xfrm>
        </p:grpSpPr>
        <p:sp>
          <p:nvSpPr>
            <p:cNvPr id="6543" name="Google Shape;6543;p71"/>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1"/>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1"/>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71"/>
          <p:cNvGrpSpPr/>
          <p:nvPr/>
        </p:nvGrpSpPr>
        <p:grpSpPr>
          <a:xfrm>
            <a:off x="4861930" y="1988678"/>
            <a:ext cx="353757" cy="352833"/>
            <a:chOff x="-28461325" y="3545475"/>
            <a:chExt cx="296950" cy="296175"/>
          </a:xfrm>
        </p:grpSpPr>
        <p:sp>
          <p:nvSpPr>
            <p:cNvPr id="6547" name="Google Shape;6547;p71"/>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1"/>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1"/>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1"/>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1"/>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1"/>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71"/>
          <p:cNvGrpSpPr/>
          <p:nvPr/>
        </p:nvGrpSpPr>
        <p:grpSpPr>
          <a:xfrm>
            <a:off x="4858162" y="2438722"/>
            <a:ext cx="361292" cy="352803"/>
            <a:chOff x="-28463700" y="3914875"/>
            <a:chExt cx="303275" cy="296150"/>
          </a:xfrm>
        </p:grpSpPr>
        <p:sp>
          <p:nvSpPr>
            <p:cNvPr id="6554" name="Google Shape;6554;p71"/>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1"/>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71"/>
          <p:cNvGrpSpPr/>
          <p:nvPr/>
        </p:nvGrpSpPr>
        <p:grpSpPr>
          <a:xfrm>
            <a:off x="7092947" y="1594805"/>
            <a:ext cx="351880" cy="227092"/>
            <a:chOff x="-26573400" y="3224125"/>
            <a:chExt cx="295375" cy="190625"/>
          </a:xfrm>
        </p:grpSpPr>
        <p:sp>
          <p:nvSpPr>
            <p:cNvPr id="6557" name="Google Shape;6557;p71"/>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1"/>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71"/>
          <p:cNvGrpSpPr/>
          <p:nvPr/>
        </p:nvGrpSpPr>
        <p:grpSpPr>
          <a:xfrm>
            <a:off x="7092947" y="1989140"/>
            <a:ext cx="351880" cy="351910"/>
            <a:chOff x="-26573400" y="3546250"/>
            <a:chExt cx="295375" cy="295400"/>
          </a:xfrm>
        </p:grpSpPr>
        <p:sp>
          <p:nvSpPr>
            <p:cNvPr id="6560" name="Google Shape;6560;p7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71"/>
          <p:cNvGrpSpPr/>
          <p:nvPr/>
        </p:nvGrpSpPr>
        <p:grpSpPr>
          <a:xfrm>
            <a:off x="7081228" y="2439049"/>
            <a:ext cx="375319" cy="352148"/>
            <a:chOff x="-26583625" y="3917025"/>
            <a:chExt cx="315050" cy="295600"/>
          </a:xfrm>
        </p:grpSpPr>
        <p:sp>
          <p:nvSpPr>
            <p:cNvPr id="6566" name="Google Shape;6566;p71"/>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1"/>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1"/>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1"/>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0" name="Google Shape;6570;p71"/>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1" name="Google Shape;6571;p71"/>
          <p:cNvGrpSpPr/>
          <p:nvPr/>
        </p:nvGrpSpPr>
        <p:grpSpPr>
          <a:xfrm>
            <a:off x="5779742" y="3398079"/>
            <a:ext cx="289039" cy="352833"/>
            <a:chOff x="-24694925" y="3518700"/>
            <a:chExt cx="242625" cy="296175"/>
          </a:xfrm>
        </p:grpSpPr>
        <p:sp>
          <p:nvSpPr>
            <p:cNvPr id="6572" name="Google Shape;6572;p71"/>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1"/>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1"/>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1"/>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71"/>
          <p:cNvGrpSpPr/>
          <p:nvPr/>
        </p:nvGrpSpPr>
        <p:grpSpPr>
          <a:xfrm>
            <a:off x="5779280" y="3848107"/>
            <a:ext cx="289962" cy="352833"/>
            <a:chOff x="-24709100" y="3888875"/>
            <a:chExt cx="243400" cy="296175"/>
          </a:xfrm>
        </p:grpSpPr>
        <p:sp>
          <p:nvSpPr>
            <p:cNvPr id="6577" name="Google Shape;6577;p7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71"/>
          <p:cNvGrpSpPr/>
          <p:nvPr/>
        </p:nvGrpSpPr>
        <p:grpSpPr>
          <a:xfrm>
            <a:off x="7979280" y="2920770"/>
            <a:ext cx="356556" cy="349557"/>
            <a:chOff x="-22863675" y="3131775"/>
            <a:chExt cx="299300" cy="293425"/>
          </a:xfrm>
        </p:grpSpPr>
        <p:sp>
          <p:nvSpPr>
            <p:cNvPr id="6581" name="Google Shape;6581;p7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71"/>
          <p:cNvGrpSpPr/>
          <p:nvPr/>
        </p:nvGrpSpPr>
        <p:grpSpPr>
          <a:xfrm>
            <a:off x="5322144" y="1531949"/>
            <a:ext cx="310602" cy="352803"/>
            <a:chOff x="-28069875" y="3175300"/>
            <a:chExt cx="260725" cy="296150"/>
          </a:xfrm>
        </p:grpSpPr>
        <p:sp>
          <p:nvSpPr>
            <p:cNvPr id="6585" name="Google Shape;6585;p71"/>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1"/>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1"/>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1"/>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1"/>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1"/>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1"/>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1"/>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1"/>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4" name="Google Shape;6594;p71"/>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5" name="Google Shape;6595;p71"/>
          <p:cNvGrpSpPr/>
          <p:nvPr/>
        </p:nvGrpSpPr>
        <p:grpSpPr>
          <a:xfrm>
            <a:off x="5363423" y="2439183"/>
            <a:ext cx="228045" cy="351880"/>
            <a:chOff x="-28032075" y="3916450"/>
            <a:chExt cx="191425" cy="295375"/>
          </a:xfrm>
        </p:grpSpPr>
        <p:sp>
          <p:nvSpPr>
            <p:cNvPr id="6596" name="Google Shape;6596;p71"/>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1"/>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1"/>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71"/>
          <p:cNvGrpSpPr/>
          <p:nvPr/>
        </p:nvGrpSpPr>
        <p:grpSpPr>
          <a:xfrm>
            <a:off x="7528769" y="1531934"/>
            <a:ext cx="352833" cy="352833"/>
            <a:chOff x="-26201650" y="3176075"/>
            <a:chExt cx="296175" cy="296175"/>
          </a:xfrm>
        </p:grpSpPr>
        <p:sp>
          <p:nvSpPr>
            <p:cNvPr id="6600" name="Google Shape;6600;p71"/>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1"/>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71"/>
          <p:cNvGrpSpPr/>
          <p:nvPr/>
        </p:nvGrpSpPr>
        <p:grpSpPr>
          <a:xfrm>
            <a:off x="7528293" y="1989155"/>
            <a:ext cx="353786" cy="351880"/>
            <a:chOff x="-26204800" y="3547050"/>
            <a:chExt cx="296975" cy="295375"/>
          </a:xfrm>
        </p:grpSpPr>
        <p:sp>
          <p:nvSpPr>
            <p:cNvPr id="6603" name="Google Shape;6603;p71"/>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1"/>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5" name="Google Shape;6605;p71"/>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6" name="Google Shape;6606;p71"/>
          <p:cNvGrpSpPr/>
          <p:nvPr/>
        </p:nvGrpSpPr>
        <p:grpSpPr>
          <a:xfrm>
            <a:off x="6199548" y="2919133"/>
            <a:ext cx="345328" cy="352833"/>
            <a:chOff x="-24353875" y="3147725"/>
            <a:chExt cx="289875" cy="296175"/>
          </a:xfrm>
        </p:grpSpPr>
        <p:sp>
          <p:nvSpPr>
            <p:cNvPr id="6607" name="Google Shape;6607;p71"/>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1"/>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71"/>
          <p:cNvGrpSpPr/>
          <p:nvPr/>
        </p:nvGrpSpPr>
        <p:grpSpPr>
          <a:xfrm>
            <a:off x="6207530" y="3398540"/>
            <a:ext cx="329365" cy="351910"/>
            <a:chOff x="-24344425" y="3519475"/>
            <a:chExt cx="276475" cy="295400"/>
          </a:xfrm>
        </p:grpSpPr>
        <p:sp>
          <p:nvSpPr>
            <p:cNvPr id="6610" name="Google Shape;6610;p7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71"/>
          <p:cNvGrpSpPr/>
          <p:nvPr/>
        </p:nvGrpSpPr>
        <p:grpSpPr>
          <a:xfrm>
            <a:off x="6197210" y="3850460"/>
            <a:ext cx="350004" cy="348128"/>
            <a:chOff x="-24353075" y="3891250"/>
            <a:chExt cx="293800" cy="292225"/>
          </a:xfrm>
        </p:grpSpPr>
        <p:sp>
          <p:nvSpPr>
            <p:cNvPr id="6613" name="Google Shape;6613;p7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71"/>
          <p:cNvGrpSpPr/>
          <p:nvPr/>
        </p:nvGrpSpPr>
        <p:grpSpPr>
          <a:xfrm>
            <a:off x="7980681" y="3398763"/>
            <a:ext cx="353757" cy="351463"/>
            <a:chOff x="-22845575" y="3504075"/>
            <a:chExt cx="296950" cy="295025"/>
          </a:xfrm>
        </p:grpSpPr>
        <p:sp>
          <p:nvSpPr>
            <p:cNvPr id="6616" name="Google Shape;6616;p7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71"/>
          <p:cNvGrpSpPr/>
          <p:nvPr/>
        </p:nvGrpSpPr>
        <p:grpSpPr>
          <a:xfrm>
            <a:off x="5773862" y="1532411"/>
            <a:ext cx="299344" cy="351880"/>
            <a:chOff x="-27691025" y="3175300"/>
            <a:chExt cx="251275" cy="295375"/>
          </a:xfrm>
        </p:grpSpPr>
        <p:sp>
          <p:nvSpPr>
            <p:cNvPr id="6619" name="Google Shape;6619;p71"/>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1"/>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1"/>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1"/>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71"/>
          <p:cNvGrpSpPr/>
          <p:nvPr/>
        </p:nvGrpSpPr>
        <p:grpSpPr>
          <a:xfrm>
            <a:off x="5746179" y="2051087"/>
            <a:ext cx="354710" cy="228015"/>
            <a:chOff x="-27721750" y="3598250"/>
            <a:chExt cx="297750" cy="191400"/>
          </a:xfrm>
        </p:grpSpPr>
        <p:sp>
          <p:nvSpPr>
            <p:cNvPr id="6624" name="Google Shape;6624;p7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71"/>
          <p:cNvGrpSpPr/>
          <p:nvPr/>
        </p:nvGrpSpPr>
        <p:grpSpPr>
          <a:xfrm>
            <a:off x="5747579" y="2444633"/>
            <a:ext cx="351910" cy="340980"/>
            <a:chOff x="-27719400" y="3925600"/>
            <a:chExt cx="295400" cy="286225"/>
          </a:xfrm>
        </p:grpSpPr>
        <p:sp>
          <p:nvSpPr>
            <p:cNvPr id="6627" name="Google Shape;6627;p7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71"/>
          <p:cNvGrpSpPr/>
          <p:nvPr/>
        </p:nvGrpSpPr>
        <p:grpSpPr>
          <a:xfrm>
            <a:off x="7968851" y="1531473"/>
            <a:ext cx="353757" cy="353757"/>
            <a:chOff x="-25834600" y="3176875"/>
            <a:chExt cx="296950" cy="296950"/>
          </a:xfrm>
        </p:grpSpPr>
        <p:sp>
          <p:nvSpPr>
            <p:cNvPr id="6630" name="Google Shape;6630;p7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71"/>
          <p:cNvGrpSpPr/>
          <p:nvPr/>
        </p:nvGrpSpPr>
        <p:grpSpPr>
          <a:xfrm>
            <a:off x="7968851" y="1999474"/>
            <a:ext cx="353757" cy="331241"/>
            <a:chOff x="-25834600" y="3564375"/>
            <a:chExt cx="296950" cy="278050"/>
          </a:xfrm>
        </p:grpSpPr>
        <p:sp>
          <p:nvSpPr>
            <p:cNvPr id="6636" name="Google Shape;6636;p71"/>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1"/>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1"/>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1"/>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1"/>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1"/>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1"/>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1"/>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71"/>
          <p:cNvGrpSpPr/>
          <p:nvPr/>
        </p:nvGrpSpPr>
        <p:grpSpPr>
          <a:xfrm>
            <a:off x="7966974" y="2438826"/>
            <a:ext cx="357509" cy="352595"/>
            <a:chOff x="-25834600" y="3915850"/>
            <a:chExt cx="300100" cy="295975"/>
          </a:xfrm>
        </p:grpSpPr>
        <p:sp>
          <p:nvSpPr>
            <p:cNvPr id="6645" name="Google Shape;6645;p71"/>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1"/>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1"/>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71"/>
          <p:cNvGrpSpPr/>
          <p:nvPr/>
        </p:nvGrpSpPr>
        <p:grpSpPr>
          <a:xfrm>
            <a:off x="6702402" y="2920056"/>
            <a:ext cx="228968" cy="350987"/>
            <a:chOff x="-23930925" y="3149300"/>
            <a:chExt cx="192200" cy="294625"/>
          </a:xfrm>
        </p:grpSpPr>
        <p:sp>
          <p:nvSpPr>
            <p:cNvPr id="6649" name="Google Shape;6649;p7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71"/>
          <p:cNvGrpSpPr/>
          <p:nvPr/>
        </p:nvGrpSpPr>
        <p:grpSpPr>
          <a:xfrm>
            <a:off x="6659232" y="3398540"/>
            <a:ext cx="315307" cy="351910"/>
            <a:chOff x="-23962425" y="3519475"/>
            <a:chExt cx="264675" cy="295400"/>
          </a:xfrm>
        </p:grpSpPr>
        <p:sp>
          <p:nvSpPr>
            <p:cNvPr id="6654" name="Google Shape;6654;p7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6" name="Google Shape;6656;p71"/>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7" name="Google Shape;6657;p71"/>
          <p:cNvGrpSpPr/>
          <p:nvPr/>
        </p:nvGrpSpPr>
        <p:grpSpPr>
          <a:xfrm>
            <a:off x="8037908" y="3848584"/>
            <a:ext cx="239302" cy="351880"/>
            <a:chOff x="-22788075" y="3904625"/>
            <a:chExt cx="200875" cy="295375"/>
          </a:xfrm>
        </p:grpSpPr>
        <p:sp>
          <p:nvSpPr>
            <p:cNvPr id="6658" name="Google Shape;6658;p71"/>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1"/>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1"/>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1"/>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71"/>
          <p:cNvGrpSpPr/>
          <p:nvPr/>
        </p:nvGrpSpPr>
        <p:grpSpPr>
          <a:xfrm>
            <a:off x="6193206" y="1531949"/>
            <a:ext cx="354710" cy="352803"/>
            <a:chOff x="-27351575" y="3175300"/>
            <a:chExt cx="297750" cy="296150"/>
          </a:xfrm>
        </p:grpSpPr>
        <p:sp>
          <p:nvSpPr>
            <p:cNvPr id="6663" name="Google Shape;6663;p71"/>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1"/>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1"/>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1"/>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71"/>
          <p:cNvGrpSpPr/>
          <p:nvPr/>
        </p:nvGrpSpPr>
        <p:grpSpPr>
          <a:xfrm>
            <a:off x="6235914" y="1988559"/>
            <a:ext cx="269293" cy="353072"/>
            <a:chOff x="-27313750" y="3545275"/>
            <a:chExt cx="226050" cy="296375"/>
          </a:xfrm>
        </p:grpSpPr>
        <p:sp>
          <p:nvSpPr>
            <p:cNvPr id="6668" name="Google Shape;6668;p71"/>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1"/>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1"/>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71"/>
          <p:cNvGrpSpPr/>
          <p:nvPr/>
        </p:nvGrpSpPr>
        <p:grpSpPr>
          <a:xfrm>
            <a:off x="6193206" y="2436830"/>
            <a:ext cx="354710" cy="356586"/>
            <a:chOff x="-27351575" y="3915650"/>
            <a:chExt cx="297750" cy="299325"/>
          </a:xfrm>
        </p:grpSpPr>
        <p:sp>
          <p:nvSpPr>
            <p:cNvPr id="6672" name="Google Shape;6672;p71"/>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1"/>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71"/>
          <p:cNvGrpSpPr/>
          <p:nvPr/>
        </p:nvGrpSpPr>
        <p:grpSpPr>
          <a:xfrm>
            <a:off x="4880696" y="2919029"/>
            <a:ext cx="319060" cy="353042"/>
            <a:chOff x="-25445525" y="3175900"/>
            <a:chExt cx="267825" cy="296350"/>
          </a:xfrm>
        </p:grpSpPr>
        <p:sp>
          <p:nvSpPr>
            <p:cNvPr id="6675" name="Google Shape;6675;p7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71"/>
          <p:cNvGrpSpPr/>
          <p:nvPr/>
        </p:nvGrpSpPr>
        <p:grpSpPr>
          <a:xfrm>
            <a:off x="4862410" y="3409352"/>
            <a:ext cx="355633" cy="330288"/>
            <a:chOff x="-25465200" y="3565175"/>
            <a:chExt cx="298525" cy="277250"/>
          </a:xfrm>
        </p:grpSpPr>
        <p:sp>
          <p:nvSpPr>
            <p:cNvPr id="6679" name="Google Shape;6679;p71"/>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1"/>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71"/>
          <p:cNvGrpSpPr/>
          <p:nvPr/>
        </p:nvGrpSpPr>
        <p:grpSpPr>
          <a:xfrm>
            <a:off x="4861948" y="3848882"/>
            <a:ext cx="356556" cy="351285"/>
            <a:chOff x="-25465200" y="3916150"/>
            <a:chExt cx="299300" cy="294875"/>
          </a:xfrm>
        </p:grpSpPr>
        <p:sp>
          <p:nvSpPr>
            <p:cNvPr id="6682" name="Google Shape;6682;p71"/>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1"/>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71"/>
          <p:cNvGrpSpPr/>
          <p:nvPr/>
        </p:nvGrpSpPr>
        <p:grpSpPr>
          <a:xfrm>
            <a:off x="7089388" y="2919148"/>
            <a:ext cx="351880" cy="352803"/>
            <a:chOff x="-23615075" y="3148525"/>
            <a:chExt cx="295375" cy="296150"/>
          </a:xfrm>
        </p:grpSpPr>
        <p:sp>
          <p:nvSpPr>
            <p:cNvPr id="6685" name="Google Shape;6685;p7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9" name="Google Shape;6689;p71"/>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0" name="Google Shape;6690;p71"/>
          <p:cNvGrpSpPr/>
          <p:nvPr/>
        </p:nvGrpSpPr>
        <p:grpSpPr>
          <a:xfrm>
            <a:off x="7088911" y="3858427"/>
            <a:ext cx="352833" cy="332194"/>
            <a:chOff x="-23615075" y="3906200"/>
            <a:chExt cx="296175" cy="278850"/>
          </a:xfrm>
        </p:grpSpPr>
        <p:sp>
          <p:nvSpPr>
            <p:cNvPr id="6691" name="Google Shape;6691;p71"/>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1"/>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1"/>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4" name="Google Shape;6694;p71"/>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5" name="Google Shape;6695;p71"/>
          <p:cNvGrpSpPr/>
          <p:nvPr/>
        </p:nvGrpSpPr>
        <p:grpSpPr>
          <a:xfrm>
            <a:off x="6637880" y="1532068"/>
            <a:ext cx="353757" cy="352565"/>
            <a:chOff x="-26980600" y="3175500"/>
            <a:chExt cx="296950" cy="295950"/>
          </a:xfrm>
        </p:grpSpPr>
        <p:sp>
          <p:nvSpPr>
            <p:cNvPr id="6696" name="Google Shape;6696;p71"/>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1"/>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1"/>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9" name="Google Shape;6699;p71"/>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0" name="Google Shape;6700;p71"/>
          <p:cNvGrpSpPr/>
          <p:nvPr/>
        </p:nvGrpSpPr>
        <p:grpSpPr>
          <a:xfrm>
            <a:off x="6638357" y="2470604"/>
            <a:ext cx="352803" cy="289039"/>
            <a:chOff x="-26981375" y="3951875"/>
            <a:chExt cx="296150" cy="242625"/>
          </a:xfrm>
        </p:grpSpPr>
        <p:sp>
          <p:nvSpPr>
            <p:cNvPr id="6701" name="Google Shape;6701;p71"/>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1"/>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1"/>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71"/>
          <p:cNvGrpSpPr/>
          <p:nvPr/>
        </p:nvGrpSpPr>
        <p:grpSpPr>
          <a:xfrm>
            <a:off x="5303399" y="2918195"/>
            <a:ext cx="351910" cy="354710"/>
            <a:chOff x="-25094250" y="3176075"/>
            <a:chExt cx="295400" cy="297750"/>
          </a:xfrm>
        </p:grpSpPr>
        <p:sp>
          <p:nvSpPr>
            <p:cNvPr id="6705" name="Google Shape;6705;p71"/>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1"/>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1"/>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71"/>
          <p:cNvGrpSpPr/>
          <p:nvPr/>
        </p:nvGrpSpPr>
        <p:grpSpPr>
          <a:xfrm>
            <a:off x="5303399" y="3398556"/>
            <a:ext cx="351910" cy="351880"/>
            <a:chOff x="-25094250" y="3547050"/>
            <a:chExt cx="295400" cy="295375"/>
          </a:xfrm>
        </p:grpSpPr>
        <p:sp>
          <p:nvSpPr>
            <p:cNvPr id="6709" name="Google Shape;6709;p71"/>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1"/>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1"/>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1"/>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1"/>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4" name="Google Shape;6714;p71"/>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5" name="Google Shape;6715;p71"/>
          <p:cNvGrpSpPr/>
          <p:nvPr/>
        </p:nvGrpSpPr>
        <p:grpSpPr>
          <a:xfrm>
            <a:off x="7535476" y="2919148"/>
            <a:ext cx="352803" cy="352803"/>
            <a:chOff x="-23245675" y="3148525"/>
            <a:chExt cx="296150" cy="296150"/>
          </a:xfrm>
        </p:grpSpPr>
        <p:sp>
          <p:nvSpPr>
            <p:cNvPr id="6716" name="Google Shape;6716;p71"/>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1"/>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1"/>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9" name="Google Shape;6719;p71"/>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0" name="Google Shape;6720;p71"/>
          <p:cNvGrpSpPr/>
          <p:nvPr/>
        </p:nvGrpSpPr>
        <p:grpSpPr>
          <a:xfrm>
            <a:off x="7535938" y="3848122"/>
            <a:ext cx="351880" cy="352803"/>
            <a:chOff x="-23244900" y="3888100"/>
            <a:chExt cx="295375" cy="296150"/>
          </a:xfrm>
        </p:grpSpPr>
        <p:sp>
          <p:nvSpPr>
            <p:cNvPr id="6721" name="Google Shape;6721;p7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2" name="Google Shape;6732;p71"/>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36" name="Shape 6736"/>
        <p:cNvGrpSpPr/>
        <p:nvPr/>
      </p:nvGrpSpPr>
      <p:grpSpPr>
        <a:xfrm>
          <a:off x="0" y="0"/>
          <a:ext cx="0" cy="0"/>
          <a:chOff x="0" y="0"/>
          <a:chExt cx="0" cy="0"/>
        </a:xfrm>
      </p:grpSpPr>
      <p:sp>
        <p:nvSpPr>
          <p:cNvPr id="6737" name="Google Shape;6737;p72"/>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38" name="Google Shape;6738;p72"/>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39" name="Google Shape;6739;p72"/>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0" name="Google Shape;6740;p72"/>
          <p:cNvGrpSpPr/>
          <p:nvPr/>
        </p:nvGrpSpPr>
        <p:grpSpPr>
          <a:xfrm>
            <a:off x="850004" y="1975418"/>
            <a:ext cx="367261" cy="367261"/>
            <a:chOff x="-65145700" y="3727425"/>
            <a:chExt cx="317425" cy="317425"/>
          </a:xfrm>
        </p:grpSpPr>
        <p:sp>
          <p:nvSpPr>
            <p:cNvPr id="6741" name="Google Shape;6741;p72"/>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2"/>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72"/>
          <p:cNvGrpSpPr/>
          <p:nvPr/>
        </p:nvGrpSpPr>
        <p:grpSpPr>
          <a:xfrm>
            <a:off x="853201" y="2404333"/>
            <a:ext cx="360868" cy="367261"/>
            <a:chOff x="-65144125" y="4094450"/>
            <a:chExt cx="311900" cy="317425"/>
          </a:xfrm>
        </p:grpSpPr>
        <p:sp>
          <p:nvSpPr>
            <p:cNvPr id="6744" name="Google Shape;6744;p7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7" name="Google Shape;6747;p72"/>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8" name="Google Shape;6748;p72"/>
          <p:cNvGrpSpPr/>
          <p:nvPr/>
        </p:nvGrpSpPr>
        <p:grpSpPr>
          <a:xfrm>
            <a:off x="3056770" y="1975028"/>
            <a:ext cx="370645" cy="368042"/>
            <a:chOff x="-63250675" y="3744075"/>
            <a:chExt cx="320350" cy="318100"/>
          </a:xfrm>
        </p:grpSpPr>
        <p:sp>
          <p:nvSpPr>
            <p:cNvPr id="6749" name="Google Shape;6749;p7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72"/>
          <p:cNvGrpSpPr/>
          <p:nvPr/>
        </p:nvGrpSpPr>
        <p:grpSpPr>
          <a:xfrm>
            <a:off x="3058462" y="2404333"/>
            <a:ext cx="367261" cy="367261"/>
            <a:chOff x="-63250675" y="4110200"/>
            <a:chExt cx="317425" cy="317425"/>
          </a:xfrm>
        </p:grpSpPr>
        <p:sp>
          <p:nvSpPr>
            <p:cNvPr id="6753" name="Google Shape;6753;p72"/>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2"/>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2"/>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2"/>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2"/>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2"/>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2"/>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2"/>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2"/>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72"/>
          <p:cNvGrpSpPr/>
          <p:nvPr/>
        </p:nvGrpSpPr>
        <p:grpSpPr>
          <a:xfrm>
            <a:off x="1737509" y="2901428"/>
            <a:ext cx="359075" cy="358844"/>
            <a:chOff x="-61351725" y="3372400"/>
            <a:chExt cx="310350" cy="310150"/>
          </a:xfrm>
        </p:grpSpPr>
        <p:sp>
          <p:nvSpPr>
            <p:cNvPr id="6763" name="Google Shape;6763;p7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72"/>
          <p:cNvGrpSpPr/>
          <p:nvPr/>
        </p:nvGrpSpPr>
        <p:grpSpPr>
          <a:xfrm>
            <a:off x="1733864" y="3364484"/>
            <a:ext cx="366364" cy="333534"/>
            <a:chOff x="-61354875" y="3751050"/>
            <a:chExt cx="316650" cy="288275"/>
          </a:xfrm>
        </p:grpSpPr>
        <p:sp>
          <p:nvSpPr>
            <p:cNvPr id="6767" name="Google Shape;6767;p72"/>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2"/>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2"/>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72"/>
          <p:cNvGrpSpPr/>
          <p:nvPr/>
        </p:nvGrpSpPr>
        <p:grpSpPr>
          <a:xfrm>
            <a:off x="1733864" y="3806124"/>
            <a:ext cx="366364" cy="367290"/>
            <a:chOff x="-61354875" y="4101525"/>
            <a:chExt cx="316650" cy="317450"/>
          </a:xfrm>
        </p:grpSpPr>
        <p:sp>
          <p:nvSpPr>
            <p:cNvPr id="6771" name="Google Shape;6771;p72"/>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2"/>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72"/>
          <p:cNvGrpSpPr/>
          <p:nvPr/>
        </p:nvGrpSpPr>
        <p:grpSpPr>
          <a:xfrm>
            <a:off x="3950299" y="2898000"/>
            <a:ext cx="368157" cy="365699"/>
            <a:chOff x="-59470075" y="3308975"/>
            <a:chExt cx="318200" cy="316075"/>
          </a:xfrm>
        </p:grpSpPr>
        <p:sp>
          <p:nvSpPr>
            <p:cNvPr id="6774" name="Google Shape;6774;p72"/>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2"/>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2"/>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2"/>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2"/>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2"/>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2"/>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2"/>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2"/>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72"/>
          <p:cNvGrpSpPr/>
          <p:nvPr/>
        </p:nvGrpSpPr>
        <p:grpSpPr>
          <a:xfrm>
            <a:off x="1295729" y="1533705"/>
            <a:ext cx="367261" cy="364686"/>
            <a:chOff x="-64781025" y="3361050"/>
            <a:chExt cx="317425" cy="315200"/>
          </a:xfrm>
        </p:grpSpPr>
        <p:sp>
          <p:nvSpPr>
            <p:cNvPr id="6784" name="Google Shape;6784;p7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8" name="Google Shape;6788;p72"/>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2"/>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2"/>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1" name="Google Shape;6791;p72"/>
          <p:cNvGrpSpPr/>
          <p:nvPr/>
        </p:nvGrpSpPr>
        <p:grpSpPr>
          <a:xfrm>
            <a:off x="3500129" y="1975144"/>
            <a:ext cx="382765" cy="367810"/>
            <a:chOff x="-62890750" y="3747425"/>
            <a:chExt cx="330825" cy="317900"/>
          </a:xfrm>
        </p:grpSpPr>
        <p:sp>
          <p:nvSpPr>
            <p:cNvPr id="6792" name="Google Shape;6792;p7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72"/>
          <p:cNvGrpSpPr/>
          <p:nvPr/>
        </p:nvGrpSpPr>
        <p:grpSpPr>
          <a:xfrm>
            <a:off x="3507881" y="2404781"/>
            <a:ext cx="367261" cy="366364"/>
            <a:chOff x="-62884425" y="4111775"/>
            <a:chExt cx="317425" cy="316650"/>
          </a:xfrm>
        </p:grpSpPr>
        <p:sp>
          <p:nvSpPr>
            <p:cNvPr id="6807" name="Google Shape;6807;p7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72"/>
          <p:cNvGrpSpPr/>
          <p:nvPr/>
        </p:nvGrpSpPr>
        <p:grpSpPr>
          <a:xfrm>
            <a:off x="2180515" y="2900850"/>
            <a:ext cx="365438" cy="360001"/>
            <a:chOff x="-60991775" y="3376900"/>
            <a:chExt cx="315850" cy="311150"/>
          </a:xfrm>
        </p:grpSpPr>
        <p:sp>
          <p:nvSpPr>
            <p:cNvPr id="6810" name="Google Shape;6810;p7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72"/>
          <p:cNvGrpSpPr/>
          <p:nvPr/>
        </p:nvGrpSpPr>
        <p:grpSpPr>
          <a:xfrm>
            <a:off x="2180052" y="3351714"/>
            <a:ext cx="366364" cy="359075"/>
            <a:chOff x="-60988625" y="3740800"/>
            <a:chExt cx="316650" cy="310350"/>
          </a:xfrm>
        </p:grpSpPr>
        <p:sp>
          <p:nvSpPr>
            <p:cNvPr id="6814" name="Google Shape;6814;p7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72"/>
          <p:cNvGrpSpPr/>
          <p:nvPr/>
        </p:nvGrpSpPr>
        <p:grpSpPr>
          <a:xfrm>
            <a:off x="2180052" y="3807165"/>
            <a:ext cx="366364" cy="365207"/>
            <a:chOff x="-60987850" y="4100950"/>
            <a:chExt cx="316650" cy="315650"/>
          </a:xfrm>
        </p:grpSpPr>
        <p:sp>
          <p:nvSpPr>
            <p:cNvPr id="6818" name="Google Shape;6818;p72"/>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2"/>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2"/>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2"/>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2"/>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72"/>
          <p:cNvGrpSpPr/>
          <p:nvPr/>
        </p:nvGrpSpPr>
        <p:grpSpPr>
          <a:xfrm>
            <a:off x="3949836" y="3352625"/>
            <a:ext cx="369083" cy="357253"/>
            <a:chOff x="-59447250" y="3706150"/>
            <a:chExt cx="319000" cy="308775"/>
          </a:xfrm>
        </p:grpSpPr>
        <p:sp>
          <p:nvSpPr>
            <p:cNvPr id="6824" name="Google Shape;6824;p72"/>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2"/>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2"/>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2"/>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72"/>
          <p:cNvGrpSpPr/>
          <p:nvPr/>
        </p:nvGrpSpPr>
        <p:grpSpPr>
          <a:xfrm>
            <a:off x="1738564" y="1545199"/>
            <a:ext cx="368186" cy="364224"/>
            <a:chOff x="-64406125" y="3362225"/>
            <a:chExt cx="318225" cy="314800"/>
          </a:xfrm>
        </p:grpSpPr>
        <p:sp>
          <p:nvSpPr>
            <p:cNvPr id="6829" name="Google Shape;6829;p7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1" name="Google Shape;6831;p72"/>
          <p:cNvSpPr/>
          <p:nvPr/>
        </p:nvSpPr>
        <p:spPr>
          <a:xfrm>
            <a:off x="1801771" y="1986663"/>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2" name="Google Shape;6832;p72"/>
          <p:cNvGrpSpPr/>
          <p:nvPr/>
        </p:nvGrpSpPr>
        <p:grpSpPr>
          <a:xfrm>
            <a:off x="1739027" y="2416044"/>
            <a:ext cx="367261" cy="366364"/>
            <a:chOff x="-64410850" y="4094450"/>
            <a:chExt cx="317425" cy="316650"/>
          </a:xfrm>
        </p:grpSpPr>
        <p:sp>
          <p:nvSpPr>
            <p:cNvPr id="6833" name="Google Shape;6833;p7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6" name="Google Shape;6836;p72"/>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7" name="Google Shape;6837;p72"/>
          <p:cNvGrpSpPr/>
          <p:nvPr/>
        </p:nvGrpSpPr>
        <p:grpSpPr>
          <a:xfrm>
            <a:off x="3960575" y="1974854"/>
            <a:ext cx="365467" cy="368389"/>
            <a:chOff x="-62516625" y="3743175"/>
            <a:chExt cx="315875" cy="318400"/>
          </a:xfrm>
        </p:grpSpPr>
        <p:sp>
          <p:nvSpPr>
            <p:cNvPr id="6838" name="Google Shape;6838;p7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72"/>
          <p:cNvGrpSpPr/>
          <p:nvPr/>
        </p:nvGrpSpPr>
        <p:grpSpPr>
          <a:xfrm>
            <a:off x="3967415" y="2424826"/>
            <a:ext cx="351786" cy="326274"/>
            <a:chOff x="-62511900" y="4129100"/>
            <a:chExt cx="304050" cy="282000"/>
          </a:xfrm>
        </p:grpSpPr>
        <p:sp>
          <p:nvSpPr>
            <p:cNvPr id="6841" name="Google Shape;6841;p7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72"/>
          <p:cNvGrpSpPr/>
          <p:nvPr/>
        </p:nvGrpSpPr>
        <p:grpSpPr>
          <a:xfrm>
            <a:off x="2645537" y="2897220"/>
            <a:ext cx="310770" cy="367261"/>
            <a:chOff x="-60597975" y="3367475"/>
            <a:chExt cx="268600" cy="317425"/>
          </a:xfrm>
        </p:grpSpPr>
        <p:sp>
          <p:nvSpPr>
            <p:cNvPr id="6847" name="Google Shape;6847;p72"/>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2"/>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2"/>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2"/>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2"/>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2" name="Google Shape;6852;p72"/>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3" name="Google Shape;6853;p72"/>
          <p:cNvGrpSpPr/>
          <p:nvPr/>
        </p:nvGrpSpPr>
        <p:grpSpPr>
          <a:xfrm>
            <a:off x="2617740" y="3858536"/>
            <a:ext cx="366364" cy="262465"/>
            <a:chOff x="-60621600" y="4145650"/>
            <a:chExt cx="316650" cy="226850"/>
          </a:xfrm>
        </p:grpSpPr>
        <p:sp>
          <p:nvSpPr>
            <p:cNvPr id="6854" name="Google Shape;6854;p7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72"/>
          <p:cNvGrpSpPr/>
          <p:nvPr/>
        </p:nvGrpSpPr>
        <p:grpSpPr>
          <a:xfrm>
            <a:off x="3954392" y="3807035"/>
            <a:ext cx="359972" cy="365467"/>
            <a:chOff x="-59400775" y="4084200"/>
            <a:chExt cx="311125" cy="315875"/>
          </a:xfrm>
        </p:grpSpPr>
        <p:sp>
          <p:nvSpPr>
            <p:cNvPr id="6858" name="Google Shape;6858;p7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72"/>
          <p:cNvGrpSpPr/>
          <p:nvPr/>
        </p:nvGrpSpPr>
        <p:grpSpPr>
          <a:xfrm>
            <a:off x="2178486" y="1532866"/>
            <a:ext cx="365438" cy="366364"/>
            <a:chOff x="-64044600" y="3360375"/>
            <a:chExt cx="315850" cy="316650"/>
          </a:xfrm>
        </p:grpSpPr>
        <p:sp>
          <p:nvSpPr>
            <p:cNvPr id="6865" name="Google Shape;6865;p7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72"/>
          <p:cNvGrpSpPr/>
          <p:nvPr/>
        </p:nvGrpSpPr>
        <p:grpSpPr>
          <a:xfrm>
            <a:off x="2204909" y="1975418"/>
            <a:ext cx="312592" cy="367261"/>
            <a:chOff x="-64022550" y="3727425"/>
            <a:chExt cx="270175" cy="317425"/>
          </a:xfrm>
        </p:grpSpPr>
        <p:sp>
          <p:nvSpPr>
            <p:cNvPr id="6869" name="Google Shape;6869;p72"/>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2"/>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2"/>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72"/>
          <p:cNvGrpSpPr/>
          <p:nvPr/>
        </p:nvGrpSpPr>
        <p:grpSpPr>
          <a:xfrm>
            <a:off x="2229047" y="2404318"/>
            <a:ext cx="264317" cy="367290"/>
            <a:chOff x="-64001300" y="4093650"/>
            <a:chExt cx="228450" cy="317450"/>
          </a:xfrm>
        </p:grpSpPr>
        <p:sp>
          <p:nvSpPr>
            <p:cNvPr id="6873" name="Google Shape;6873;p7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72"/>
          <p:cNvGrpSpPr/>
          <p:nvPr/>
        </p:nvGrpSpPr>
        <p:grpSpPr>
          <a:xfrm>
            <a:off x="848051" y="2897610"/>
            <a:ext cx="359972" cy="366480"/>
            <a:chOff x="-62148800" y="3377700"/>
            <a:chExt cx="311125" cy="316750"/>
          </a:xfrm>
        </p:grpSpPr>
        <p:sp>
          <p:nvSpPr>
            <p:cNvPr id="6878" name="Google Shape;6878;p7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72"/>
          <p:cNvGrpSpPr/>
          <p:nvPr/>
        </p:nvGrpSpPr>
        <p:grpSpPr>
          <a:xfrm>
            <a:off x="843958" y="3347607"/>
            <a:ext cx="368157" cy="367290"/>
            <a:chOff x="-62154300" y="3743950"/>
            <a:chExt cx="318200" cy="317450"/>
          </a:xfrm>
        </p:grpSpPr>
        <p:sp>
          <p:nvSpPr>
            <p:cNvPr id="6881" name="Google Shape;6881;p7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72"/>
          <p:cNvGrpSpPr/>
          <p:nvPr/>
        </p:nvGrpSpPr>
        <p:grpSpPr>
          <a:xfrm>
            <a:off x="843944" y="3806587"/>
            <a:ext cx="368186" cy="366364"/>
            <a:chOff x="-62151950" y="4111775"/>
            <a:chExt cx="318225" cy="316650"/>
          </a:xfrm>
        </p:grpSpPr>
        <p:sp>
          <p:nvSpPr>
            <p:cNvPr id="6884" name="Google Shape;6884;p7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72"/>
          <p:cNvGrpSpPr/>
          <p:nvPr/>
        </p:nvGrpSpPr>
        <p:grpSpPr>
          <a:xfrm>
            <a:off x="3062568" y="2897133"/>
            <a:ext cx="368157" cy="367434"/>
            <a:chOff x="-60254550" y="3367325"/>
            <a:chExt cx="318200" cy="317575"/>
          </a:xfrm>
        </p:grpSpPr>
        <p:sp>
          <p:nvSpPr>
            <p:cNvPr id="6889" name="Google Shape;6889;p7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72"/>
          <p:cNvGrpSpPr/>
          <p:nvPr/>
        </p:nvGrpSpPr>
        <p:grpSpPr>
          <a:xfrm>
            <a:off x="3063465" y="3348127"/>
            <a:ext cx="366364" cy="366248"/>
            <a:chOff x="-60255350" y="3733825"/>
            <a:chExt cx="316650" cy="316550"/>
          </a:xfrm>
        </p:grpSpPr>
        <p:sp>
          <p:nvSpPr>
            <p:cNvPr id="6894" name="Google Shape;6894;p7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72"/>
          <p:cNvGrpSpPr/>
          <p:nvPr/>
        </p:nvGrpSpPr>
        <p:grpSpPr>
          <a:xfrm>
            <a:off x="3091262" y="3807035"/>
            <a:ext cx="310770" cy="365467"/>
            <a:chOff x="-60232500" y="4101525"/>
            <a:chExt cx="268600" cy="315875"/>
          </a:xfrm>
        </p:grpSpPr>
        <p:sp>
          <p:nvSpPr>
            <p:cNvPr id="6902" name="Google Shape;6902;p72"/>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2"/>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4" name="Google Shape;6904;p72"/>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5" name="Google Shape;6905;p72"/>
          <p:cNvGrpSpPr/>
          <p:nvPr/>
        </p:nvGrpSpPr>
        <p:grpSpPr>
          <a:xfrm>
            <a:off x="2624262" y="1532866"/>
            <a:ext cx="368186" cy="366364"/>
            <a:chOff x="-63679950" y="3360375"/>
            <a:chExt cx="318225" cy="316650"/>
          </a:xfrm>
        </p:grpSpPr>
        <p:sp>
          <p:nvSpPr>
            <p:cNvPr id="6906" name="Google Shape;6906;p7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0" name="Google Shape;6910;p72"/>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1" name="Google Shape;6911;p72"/>
          <p:cNvGrpSpPr/>
          <p:nvPr/>
        </p:nvGrpSpPr>
        <p:grpSpPr>
          <a:xfrm>
            <a:off x="2622889" y="2404203"/>
            <a:ext cx="370934" cy="367521"/>
            <a:chOff x="-63679950" y="4093450"/>
            <a:chExt cx="320600" cy="317650"/>
          </a:xfrm>
        </p:grpSpPr>
        <p:sp>
          <p:nvSpPr>
            <p:cNvPr id="6912" name="Google Shape;6912;p72"/>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2"/>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2"/>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72"/>
          <p:cNvGrpSpPr/>
          <p:nvPr/>
        </p:nvGrpSpPr>
        <p:grpSpPr>
          <a:xfrm>
            <a:off x="1283006" y="2897205"/>
            <a:ext cx="366364" cy="367290"/>
            <a:chOff x="-61784125" y="3377700"/>
            <a:chExt cx="316650" cy="317450"/>
          </a:xfrm>
        </p:grpSpPr>
        <p:sp>
          <p:nvSpPr>
            <p:cNvPr id="6916" name="Google Shape;6916;p7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72"/>
          <p:cNvGrpSpPr/>
          <p:nvPr/>
        </p:nvGrpSpPr>
        <p:grpSpPr>
          <a:xfrm>
            <a:off x="1283006" y="3347607"/>
            <a:ext cx="366364" cy="367290"/>
            <a:chOff x="-61783350" y="3743950"/>
            <a:chExt cx="316650" cy="317450"/>
          </a:xfrm>
        </p:grpSpPr>
        <p:sp>
          <p:nvSpPr>
            <p:cNvPr id="6924" name="Google Shape;6924;p72"/>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2"/>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6" name="Google Shape;6926;p72"/>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2"/>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2"/>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9" name="Google Shape;6929;p72"/>
          <p:cNvGrpSpPr/>
          <p:nvPr/>
        </p:nvGrpSpPr>
        <p:grpSpPr>
          <a:xfrm>
            <a:off x="3504430" y="3807440"/>
            <a:ext cx="369112" cy="364657"/>
            <a:chOff x="-59869425" y="4102225"/>
            <a:chExt cx="319025" cy="315175"/>
          </a:xfrm>
        </p:grpSpPr>
        <p:sp>
          <p:nvSpPr>
            <p:cNvPr id="6930" name="Google Shape;6930;p7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72"/>
          <p:cNvGrpSpPr/>
          <p:nvPr/>
        </p:nvGrpSpPr>
        <p:grpSpPr>
          <a:xfrm>
            <a:off x="2623233" y="4276262"/>
            <a:ext cx="366364" cy="365467"/>
            <a:chOff x="-59029025" y="3711650"/>
            <a:chExt cx="316650" cy="315875"/>
          </a:xfrm>
        </p:grpSpPr>
        <p:sp>
          <p:nvSpPr>
            <p:cNvPr id="6935" name="Google Shape;6935;p72"/>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2"/>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2"/>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2"/>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2"/>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2"/>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2"/>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72"/>
          <p:cNvGrpSpPr/>
          <p:nvPr/>
        </p:nvGrpSpPr>
        <p:grpSpPr>
          <a:xfrm>
            <a:off x="4859311" y="1532317"/>
            <a:ext cx="351940" cy="348188"/>
            <a:chOff x="581525" y="3254850"/>
            <a:chExt cx="297750" cy="294575"/>
          </a:xfrm>
        </p:grpSpPr>
        <p:sp>
          <p:nvSpPr>
            <p:cNvPr id="6943" name="Google Shape;6943;p7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72"/>
          <p:cNvGrpSpPr/>
          <p:nvPr/>
        </p:nvGrpSpPr>
        <p:grpSpPr>
          <a:xfrm>
            <a:off x="4858380" y="1971253"/>
            <a:ext cx="353802" cy="351497"/>
            <a:chOff x="580725" y="3617925"/>
            <a:chExt cx="299325" cy="297375"/>
          </a:xfrm>
        </p:grpSpPr>
        <p:sp>
          <p:nvSpPr>
            <p:cNvPr id="6947" name="Google Shape;6947;p7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72"/>
          <p:cNvGrpSpPr/>
          <p:nvPr/>
        </p:nvGrpSpPr>
        <p:grpSpPr>
          <a:xfrm>
            <a:off x="4860242" y="2418443"/>
            <a:ext cx="350079" cy="350079"/>
            <a:chOff x="583100" y="3982600"/>
            <a:chExt cx="296175" cy="296175"/>
          </a:xfrm>
        </p:grpSpPr>
        <p:sp>
          <p:nvSpPr>
            <p:cNvPr id="6953" name="Google Shape;6953;p72"/>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2"/>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2"/>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2"/>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2"/>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2"/>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2"/>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72"/>
          <p:cNvGrpSpPr/>
          <p:nvPr/>
        </p:nvGrpSpPr>
        <p:grpSpPr>
          <a:xfrm>
            <a:off x="7092856" y="1532067"/>
            <a:ext cx="307231" cy="348690"/>
            <a:chOff x="2423775" y="3226875"/>
            <a:chExt cx="259925" cy="295000"/>
          </a:xfrm>
        </p:grpSpPr>
        <p:sp>
          <p:nvSpPr>
            <p:cNvPr id="6961" name="Google Shape;6961;p7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72"/>
          <p:cNvGrpSpPr/>
          <p:nvPr/>
        </p:nvGrpSpPr>
        <p:grpSpPr>
          <a:xfrm>
            <a:off x="7070043" y="1973352"/>
            <a:ext cx="352857" cy="347301"/>
            <a:chOff x="2404875" y="3592725"/>
            <a:chExt cx="298525" cy="293825"/>
          </a:xfrm>
        </p:grpSpPr>
        <p:sp>
          <p:nvSpPr>
            <p:cNvPr id="6965" name="Google Shape;6965;p7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72"/>
          <p:cNvGrpSpPr/>
          <p:nvPr/>
        </p:nvGrpSpPr>
        <p:grpSpPr>
          <a:xfrm>
            <a:off x="7070974" y="2418917"/>
            <a:ext cx="350995" cy="349133"/>
            <a:chOff x="2404875" y="3955825"/>
            <a:chExt cx="296950" cy="295375"/>
          </a:xfrm>
        </p:grpSpPr>
        <p:sp>
          <p:nvSpPr>
            <p:cNvPr id="6969" name="Google Shape;6969;p7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72"/>
          <p:cNvGrpSpPr/>
          <p:nvPr/>
        </p:nvGrpSpPr>
        <p:grpSpPr>
          <a:xfrm>
            <a:off x="5764954" y="2883111"/>
            <a:ext cx="349163" cy="350079"/>
            <a:chOff x="4263650" y="3235150"/>
            <a:chExt cx="295400" cy="296175"/>
          </a:xfrm>
        </p:grpSpPr>
        <p:sp>
          <p:nvSpPr>
            <p:cNvPr id="6974" name="Google Shape;6974;p72"/>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2"/>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2"/>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2"/>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2"/>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72"/>
          <p:cNvGrpSpPr/>
          <p:nvPr/>
        </p:nvGrpSpPr>
        <p:grpSpPr>
          <a:xfrm>
            <a:off x="5762634" y="3342272"/>
            <a:ext cx="353802" cy="327739"/>
            <a:chOff x="4266025" y="3609275"/>
            <a:chExt cx="299325" cy="277275"/>
          </a:xfrm>
        </p:grpSpPr>
        <p:sp>
          <p:nvSpPr>
            <p:cNvPr id="6980" name="Google Shape;6980;p7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72"/>
          <p:cNvGrpSpPr/>
          <p:nvPr/>
        </p:nvGrpSpPr>
        <p:grpSpPr>
          <a:xfrm>
            <a:off x="5763092" y="3807659"/>
            <a:ext cx="352886" cy="349133"/>
            <a:chOff x="4263650" y="3963700"/>
            <a:chExt cx="298550" cy="295375"/>
          </a:xfrm>
        </p:grpSpPr>
        <p:sp>
          <p:nvSpPr>
            <p:cNvPr id="6983" name="Google Shape;6983;p72"/>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2"/>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2"/>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2"/>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2"/>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2"/>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2"/>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72"/>
          <p:cNvGrpSpPr/>
          <p:nvPr/>
        </p:nvGrpSpPr>
        <p:grpSpPr>
          <a:xfrm>
            <a:off x="8041429" y="2883111"/>
            <a:ext cx="226264" cy="350079"/>
            <a:chOff x="6164975" y="3211525"/>
            <a:chExt cx="191425" cy="296175"/>
          </a:xfrm>
        </p:grpSpPr>
        <p:sp>
          <p:nvSpPr>
            <p:cNvPr id="6991" name="Google Shape;6991;p72"/>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2"/>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2"/>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2"/>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2"/>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2"/>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2"/>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72"/>
          <p:cNvGrpSpPr/>
          <p:nvPr/>
        </p:nvGrpSpPr>
        <p:grpSpPr>
          <a:xfrm>
            <a:off x="5303466" y="1531387"/>
            <a:ext cx="352886" cy="350049"/>
            <a:chOff x="946175" y="3253275"/>
            <a:chExt cx="298550" cy="296150"/>
          </a:xfrm>
        </p:grpSpPr>
        <p:sp>
          <p:nvSpPr>
            <p:cNvPr id="6999" name="Google Shape;6999;p7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72"/>
          <p:cNvGrpSpPr/>
          <p:nvPr/>
        </p:nvGrpSpPr>
        <p:grpSpPr>
          <a:xfrm>
            <a:off x="5304397" y="1973351"/>
            <a:ext cx="351024" cy="347301"/>
            <a:chOff x="946175" y="3619500"/>
            <a:chExt cx="296975" cy="293825"/>
          </a:xfrm>
        </p:grpSpPr>
        <p:sp>
          <p:nvSpPr>
            <p:cNvPr id="7005" name="Google Shape;7005;p7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72"/>
          <p:cNvGrpSpPr/>
          <p:nvPr/>
        </p:nvGrpSpPr>
        <p:grpSpPr>
          <a:xfrm>
            <a:off x="5303939" y="2417985"/>
            <a:ext cx="351940" cy="350995"/>
            <a:chOff x="944600" y="3981825"/>
            <a:chExt cx="297750" cy="296950"/>
          </a:xfrm>
        </p:grpSpPr>
        <p:sp>
          <p:nvSpPr>
            <p:cNvPr id="7012" name="Google Shape;7012;p72"/>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2"/>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2"/>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2"/>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72"/>
          <p:cNvGrpSpPr/>
          <p:nvPr/>
        </p:nvGrpSpPr>
        <p:grpSpPr>
          <a:xfrm>
            <a:off x="7520875" y="1531845"/>
            <a:ext cx="350079" cy="349133"/>
            <a:chOff x="2768750" y="3227275"/>
            <a:chExt cx="296175" cy="295375"/>
          </a:xfrm>
        </p:grpSpPr>
        <p:sp>
          <p:nvSpPr>
            <p:cNvPr id="7017" name="Google Shape;7017;p72"/>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2"/>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2"/>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2"/>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2"/>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2"/>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2"/>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2"/>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72"/>
          <p:cNvGrpSpPr/>
          <p:nvPr/>
        </p:nvGrpSpPr>
        <p:grpSpPr>
          <a:xfrm>
            <a:off x="7541826" y="1972717"/>
            <a:ext cx="308177" cy="348572"/>
            <a:chOff x="2786075" y="3591800"/>
            <a:chExt cx="260725" cy="294900"/>
          </a:xfrm>
        </p:grpSpPr>
        <p:sp>
          <p:nvSpPr>
            <p:cNvPr id="7026" name="Google Shape;7026;p72"/>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2"/>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2"/>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2"/>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2"/>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72"/>
          <p:cNvGrpSpPr/>
          <p:nvPr/>
        </p:nvGrpSpPr>
        <p:grpSpPr>
          <a:xfrm>
            <a:off x="7582324" y="2418444"/>
            <a:ext cx="227180" cy="350079"/>
            <a:chOff x="2819150" y="3955025"/>
            <a:chExt cx="192200" cy="296175"/>
          </a:xfrm>
        </p:grpSpPr>
        <p:sp>
          <p:nvSpPr>
            <p:cNvPr id="7032" name="Google Shape;7032;p72"/>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2"/>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2"/>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2"/>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72"/>
          <p:cNvGrpSpPr/>
          <p:nvPr/>
        </p:nvGrpSpPr>
        <p:grpSpPr>
          <a:xfrm>
            <a:off x="6206097" y="2884042"/>
            <a:ext cx="349133" cy="348217"/>
            <a:chOff x="4629125" y="3235150"/>
            <a:chExt cx="295375" cy="294600"/>
          </a:xfrm>
        </p:grpSpPr>
        <p:sp>
          <p:nvSpPr>
            <p:cNvPr id="7037" name="Google Shape;7037;p72"/>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2"/>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2"/>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2"/>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2"/>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72"/>
          <p:cNvGrpSpPr/>
          <p:nvPr/>
        </p:nvGrpSpPr>
        <p:grpSpPr>
          <a:xfrm>
            <a:off x="6206082" y="3331575"/>
            <a:ext cx="349163" cy="349133"/>
            <a:chOff x="4628325" y="3599825"/>
            <a:chExt cx="295400" cy="295375"/>
          </a:xfrm>
        </p:grpSpPr>
        <p:sp>
          <p:nvSpPr>
            <p:cNvPr id="7043" name="Google Shape;7043;p72"/>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2"/>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2"/>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2"/>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2"/>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2"/>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2"/>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2"/>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2"/>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2"/>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2"/>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2"/>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72"/>
          <p:cNvGrpSpPr/>
          <p:nvPr/>
        </p:nvGrpSpPr>
        <p:grpSpPr>
          <a:xfrm>
            <a:off x="6227033" y="3807186"/>
            <a:ext cx="307261" cy="350079"/>
            <a:chOff x="4645650" y="3962900"/>
            <a:chExt cx="259950" cy="296175"/>
          </a:xfrm>
        </p:grpSpPr>
        <p:sp>
          <p:nvSpPr>
            <p:cNvPr id="7056" name="Google Shape;7056;p72"/>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2"/>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2"/>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2"/>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2"/>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2"/>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72"/>
          <p:cNvGrpSpPr/>
          <p:nvPr/>
        </p:nvGrpSpPr>
        <p:grpSpPr>
          <a:xfrm>
            <a:off x="7979994" y="3332048"/>
            <a:ext cx="349133" cy="348188"/>
            <a:chOff x="6143725" y="3582500"/>
            <a:chExt cx="295375" cy="294575"/>
          </a:xfrm>
        </p:grpSpPr>
        <p:sp>
          <p:nvSpPr>
            <p:cNvPr id="7063" name="Google Shape;7063;p72"/>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2"/>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2"/>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2"/>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2"/>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2"/>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2"/>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72"/>
          <p:cNvGrpSpPr/>
          <p:nvPr/>
        </p:nvGrpSpPr>
        <p:grpSpPr>
          <a:xfrm>
            <a:off x="5748820" y="1531387"/>
            <a:ext cx="350995" cy="350049"/>
            <a:chOff x="1310075" y="3253275"/>
            <a:chExt cx="296950" cy="296150"/>
          </a:xfrm>
        </p:grpSpPr>
        <p:sp>
          <p:nvSpPr>
            <p:cNvPr id="7071" name="Google Shape;7071;p72"/>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2"/>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2"/>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4" name="Google Shape;7074;p72"/>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5" name="Google Shape;7075;p72"/>
          <p:cNvGrpSpPr/>
          <p:nvPr/>
        </p:nvGrpSpPr>
        <p:grpSpPr>
          <a:xfrm>
            <a:off x="5748347" y="2417646"/>
            <a:ext cx="351941" cy="351675"/>
            <a:chOff x="1310075" y="3980250"/>
            <a:chExt cx="297750" cy="297525"/>
          </a:xfrm>
        </p:grpSpPr>
        <p:sp>
          <p:nvSpPr>
            <p:cNvPr id="7076" name="Google Shape;7076;p72"/>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2"/>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2"/>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2"/>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72"/>
          <p:cNvGrpSpPr/>
          <p:nvPr/>
        </p:nvGrpSpPr>
        <p:grpSpPr>
          <a:xfrm>
            <a:off x="8013136" y="1531845"/>
            <a:ext cx="266305" cy="349133"/>
            <a:chOff x="3167275" y="3227275"/>
            <a:chExt cx="225300" cy="295375"/>
          </a:xfrm>
        </p:grpSpPr>
        <p:sp>
          <p:nvSpPr>
            <p:cNvPr id="7081" name="Google Shape;7081;p72"/>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2"/>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2"/>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2"/>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2"/>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6" name="Google Shape;7086;p72"/>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7" name="Google Shape;7087;p72"/>
          <p:cNvGrpSpPr/>
          <p:nvPr/>
        </p:nvGrpSpPr>
        <p:grpSpPr>
          <a:xfrm>
            <a:off x="7970318" y="2418902"/>
            <a:ext cx="351940" cy="349163"/>
            <a:chOff x="3133425" y="3955025"/>
            <a:chExt cx="297750" cy="295400"/>
          </a:xfrm>
        </p:grpSpPr>
        <p:sp>
          <p:nvSpPr>
            <p:cNvPr id="7088" name="Google Shape;7088;p7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1" name="Google Shape;7091;p72"/>
          <p:cNvGrpSpPr/>
          <p:nvPr/>
        </p:nvGrpSpPr>
        <p:grpSpPr>
          <a:xfrm>
            <a:off x="6650491" y="2882490"/>
            <a:ext cx="350079" cy="351320"/>
            <a:chOff x="4991425" y="3234750"/>
            <a:chExt cx="296175" cy="297225"/>
          </a:xfrm>
        </p:grpSpPr>
        <p:sp>
          <p:nvSpPr>
            <p:cNvPr id="7092" name="Google Shape;7092;p7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72"/>
          <p:cNvGrpSpPr/>
          <p:nvPr/>
        </p:nvGrpSpPr>
        <p:grpSpPr>
          <a:xfrm>
            <a:off x="6650491" y="3352053"/>
            <a:ext cx="350079" cy="308177"/>
            <a:chOff x="4991425" y="3617150"/>
            <a:chExt cx="296175" cy="260725"/>
          </a:xfrm>
        </p:grpSpPr>
        <p:sp>
          <p:nvSpPr>
            <p:cNvPr id="7099" name="Google Shape;7099;p72"/>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2"/>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2"/>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2"/>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2"/>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2"/>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2"/>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72"/>
          <p:cNvGrpSpPr/>
          <p:nvPr/>
        </p:nvGrpSpPr>
        <p:grpSpPr>
          <a:xfrm>
            <a:off x="6727764" y="3807644"/>
            <a:ext cx="195532" cy="349163"/>
            <a:chOff x="5056800" y="3962900"/>
            <a:chExt cx="165425" cy="295400"/>
          </a:xfrm>
        </p:grpSpPr>
        <p:sp>
          <p:nvSpPr>
            <p:cNvPr id="7107" name="Google Shape;7107;p72"/>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2"/>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2"/>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72"/>
          <p:cNvGrpSpPr/>
          <p:nvPr/>
        </p:nvGrpSpPr>
        <p:grpSpPr>
          <a:xfrm>
            <a:off x="7979062" y="3807660"/>
            <a:ext cx="350995" cy="349133"/>
            <a:chOff x="6168925" y="3936925"/>
            <a:chExt cx="296950" cy="295375"/>
          </a:xfrm>
        </p:grpSpPr>
        <p:sp>
          <p:nvSpPr>
            <p:cNvPr id="7111" name="Google Shape;7111;p72"/>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2"/>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2"/>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2"/>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2"/>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2"/>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72"/>
          <p:cNvGrpSpPr/>
          <p:nvPr/>
        </p:nvGrpSpPr>
        <p:grpSpPr>
          <a:xfrm>
            <a:off x="6192756" y="1531845"/>
            <a:ext cx="348188" cy="349133"/>
            <a:chOff x="1674750" y="3254050"/>
            <a:chExt cx="294575" cy="295375"/>
          </a:xfrm>
        </p:grpSpPr>
        <p:sp>
          <p:nvSpPr>
            <p:cNvPr id="7118" name="Google Shape;7118;p7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72"/>
          <p:cNvGrpSpPr/>
          <p:nvPr/>
        </p:nvGrpSpPr>
        <p:grpSpPr>
          <a:xfrm>
            <a:off x="6207177" y="1972435"/>
            <a:ext cx="319347" cy="349133"/>
            <a:chOff x="1687350" y="3618725"/>
            <a:chExt cx="270175" cy="295375"/>
          </a:xfrm>
        </p:grpSpPr>
        <p:sp>
          <p:nvSpPr>
            <p:cNvPr id="7122" name="Google Shape;7122;p7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72"/>
          <p:cNvGrpSpPr/>
          <p:nvPr/>
        </p:nvGrpSpPr>
        <p:grpSpPr>
          <a:xfrm>
            <a:off x="6190880" y="2418916"/>
            <a:ext cx="351940" cy="349133"/>
            <a:chOff x="1672375" y="3982600"/>
            <a:chExt cx="297750" cy="295375"/>
          </a:xfrm>
        </p:grpSpPr>
        <p:sp>
          <p:nvSpPr>
            <p:cNvPr id="7126" name="Google Shape;7126;p72"/>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2"/>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2"/>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72"/>
          <p:cNvGrpSpPr/>
          <p:nvPr/>
        </p:nvGrpSpPr>
        <p:grpSpPr>
          <a:xfrm>
            <a:off x="4882872" y="2883111"/>
            <a:ext cx="350079" cy="350079"/>
            <a:chOff x="3497300" y="3227275"/>
            <a:chExt cx="296175" cy="296175"/>
          </a:xfrm>
        </p:grpSpPr>
        <p:sp>
          <p:nvSpPr>
            <p:cNvPr id="7130" name="Google Shape;7130;p7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72"/>
          <p:cNvGrpSpPr/>
          <p:nvPr/>
        </p:nvGrpSpPr>
        <p:grpSpPr>
          <a:xfrm>
            <a:off x="4883345" y="3332506"/>
            <a:ext cx="349133" cy="347272"/>
            <a:chOff x="3497300" y="3591950"/>
            <a:chExt cx="295375" cy="293800"/>
          </a:xfrm>
        </p:grpSpPr>
        <p:sp>
          <p:nvSpPr>
            <p:cNvPr id="7139" name="Google Shape;7139;p72"/>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2"/>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2"/>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2"/>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2"/>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2"/>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2"/>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2"/>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72"/>
          <p:cNvGrpSpPr/>
          <p:nvPr/>
        </p:nvGrpSpPr>
        <p:grpSpPr>
          <a:xfrm>
            <a:off x="4883345" y="3807644"/>
            <a:ext cx="349133" cy="349163"/>
            <a:chOff x="3497300" y="3955025"/>
            <a:chExt cx="295375" cy="295400"/>
          </a:xfrm>
        </p:grpSpPr>
        <p:sp>
          <p:nvSpPr>
            <p:cNvPr id="7148" name="Google Shape;7148;p72"/>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2"/>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2"/>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72"/>
          <p:cNvGrpSpPr/>
          <p:nvPr/>
        </p:nvGrpSpPr>
        <p:grpSpPr>
          <a:xfrm>
            <a:off x="7107917" y="2883835"/>
            <a:ext cx="327739" cy="348631"/>
            <a:chOff x="5364750" y="3235150"/>
            <a:chExt cx="277275" cy="294950"/>
          </a:xfrm>
        </p:grpSpPr>
        <p:sp>
          <p:nvSpPr>
            <p:cNvPr id="7152" name="Google Shape;7152;p7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72"/>
          <p:cNvGrpSpPr/>
          <p:nvPr/>
        </p:nvGrpSpPr>
        <p:grpSpPr>
          <a:xfrm>
            <a:off x="7096274" y="3330171"/>
            <a:ext cx="351024" cy="351940"/>
            <a:chOff x="5355300" y="3598250"/>
            <a:chExt cx="296975" cy="297750"/>
          </a:xfrm>
        </p:grpSpPr>
        <p:sp>
          <p:nvSpPr>
            <p:cNvPr id="7161" name="Google Shape;7161;p72"/>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2"/>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2"/>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2"/>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2"/>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2"/>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2"/>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2"/>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72"/>
          <p:cNvGrpSpPr/>
          <p:nvPr/>
        </p:nvGrpSpPr>
        <p:grpSpPr>
          <a:xfrm>
            <a:off x="7100470" y="3869093"/>
            <a:ext cx="342632" cy="226264"/>
            <a:chOff x="5358450" y="4015675"/>
            <a:chExt cx="289875" cy="191425"/>
          </a:xfrm>
        </p:grpSpPr>
        <p:sp>
          <p:nvSpPr>
            <p:cNvPr id="7170" name="Google Shape;7170;p72"/>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2"/>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2"/>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2"/>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72"/>
          <p:cNvGrpSpPr/>
          <p:nvPr/>
        </p:nvGrpSpPr>
        <p:grpSpPr>
          <a:xfrm>
            <a:off x="6226953" y="4251624"/>
            <a:ext cx="351024" cy="325464"/>
            <a:chOff x="6543825" y="3202075"/>
            <a:chExt cx="296975" cy="275350"/>
          </a:xfrm>
        </p:grpSpPr>
        <p:sp>
          <p:nvSpPr>
            <p:cNvPr id="7175" name="Google Shape;7175;p7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72"/>
          <p:cNvGrpSpPr/>
          <p:nvPr/>
        </p:nvGrpSpPr>
        <p:grpSpPr>
          <a:xfrm>
            <a:off x="6633934" y="1531372"/>
            <a:ext cx="350079" cy="350079"/>
            <a:chOff x="2037825" y="3254050"/>
            <a:chExt cx="296175" cy="296175"/>
          </a:xfrm>
        </p:grpSpPr>
        <p:sp>
          <p:nvSpPr>
            <p:cNvPr id="7183" name="Google Shape;7183;p72"/>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2"/>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2"/>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2"/>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2"/>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2"/>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72"/>
          <p:cNvGrpSpPr/>
          <p:nvPr/>
        </p:nvGrpSpPr>
        <p:grpSpPr>
          <a:xfrm>
            <a:off x="6632072" y="1972539"/>
            <a:ext cx="353802" cy="348926"/>
            <a:chOff x="2034675" y="3617925"/>
            <a:chExt cx="299325" cy="295200"/>
          </a:xfrm>
        </p:grpSpPr>
        <p:sp>
          <p:nvSpPr>
            <p:cNvPr id="7190" name="Google Shape;7190;p72"/>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2"/>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2"/>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2"/>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2"/>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72"/>
          <p:cNvGrpSpPr/>
          <p:nvPr/>
        </p:nvGrpSpPr>
        <p:grpSpPr>
          <a:xfrm>
            <a:off x="6633934" y="2418916"/>
            <a:ext cx="350079" cy="349133"/>
            <a:chOff x="2037825" y="3981825"/>
            <a:chExt cx="296175" cy="295375"/>
          </a:xfrm>
        </p:grpSpPr>
        <p:sp>
          <p:nvSpPr>
            <p:cNvPr id="7196" name="Google Shape;7196;p72"/>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2"/>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2"/>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72"/>
          <p:cNvGrpSpPr/>
          <p:nvPr/>
        </p:nvGrpSpPr>
        <p:grpSpPr>
          <a:xfrm>
            <a:off x="5318952" y="2915232"/>
            <a:ext cx="350079" cy="285837"/>
            <a:chOff x="3860400" y="3254050"/>
            <a:chExt cx="296175" cy="241825"/>
          </a:xfrm>
        </p:grpSpPr>
        <p:sp>
          <p:nvSpPr>
            <p:cNvPr id="7200" name="Google Shape;7200;p7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72"/>
          <p:cNvGrpSpPr/>
          <p:nvPr/>
        </p:nvGrpSpPr>
        <p:grpSpPr>
          <a:xfrm>
            <a:off x="5318479" y="3331102"/>
            <a:ext cx="351024" cy="350079"/>
            <a:chOff x="3859600" y="3591950"/>
            <a:chExt cx="296975" cy="296175"/>
          </a:xfrm>
        </p:grpSpPr>
        <p:sp>
          <p:nvSpPr>
            <p:cNvPr id="7208" name="Google Shape;7208;p7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72"/>
          <p:cNvGrpSpPr/>
          <p:nvPr/>
        </p:nvGrpSpPr>
        <p:grpSpPr>
          <a:xfrm>
            <a:off x="5318952" y="3807186"/>
            <a:ext cx="350079" cy="350079"/>
            <a:chOff x="3860400" y="3955025"/>
            <a:chExt cx="296175" cy="296175"/>
          </a:xfrm>
        </p:grpSpPr>
        <p:sp>
          <p:nvSpPr>
            <p:cNvPr id="7212" name="Google Shape;7212;p72"/>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2"/>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2"/>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2"/>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2"/>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72"/>
          <p:cNvGrpSpPr/>
          <p:nvPr/>
        </p:nvGrpSpPr>
        <p:grpSpPr>
          <a:xfrm>
            <a:off x="7534167" y="2883584"/>
            <a:ext cx="355664" cy="349133"/>
            <a:chOff x="5716825" y="3235950"/>
            <a:chExt cx="300900" cy="295375"/>
          </a:xfrm>
        </p:grpSpPr>
        <p:sp>
          <p:nvSpPr>
            <p:cNvPr id="7218" name="Google Shape;7218;p7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72"/>
          <p:cNvGrpSpPr/>
          <p:nvPr/>
        </p:nvGrpSpPr>
        <p:grpSpPr>
          <a:xfrm>
            <a:off x="7547199" y="3342272"/>
            <a:ext cx="329601" cy="327739"/>
            <a:chOff x="5727850" y="3609275"/>
            <a:chExt cx="278850" cy="277275"/>
          </a:xfrm>
        </p:grpSpPr>
        <p:sp>
          <p:nvSpPr>
            <p:cNvPr id="7223" name="Google Shape;7223;p72"/>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2"/>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2"/>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2"/>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2"/>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72"/>
          <p:cNvGrpSpPr/>
          <p:nvPr/>
        </p:nvGrpSpPr>
        <p:grpSpPr>
          <a:xfrm>
            <a:off x="7558383" y="3807659"/>
            <a:ext cx="307231" cy="349133"/>
            <a:chOff x="5736525" y="3963700"/>
            <a:chExt cx="259925" cy="295375"/>
          </a:xfrm>
        </p:grpSpPr>
        <p:sp>
          <p:nvSpPr>
            <p:cNvPr id="7229" name="Google Shape;7229;p72"/>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2"/>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2"/>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2"/>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2"/>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2"/>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2"/>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72"/>
          <p:cNvGrpSpPr/>
          <p:nvPr/>
        </p:nvGrpSpPr>
        <p:grpSpPr>
          <a:xfrm>
            <a:off x="6649963" y="4256985"/>
            <a:ext cx="351024" cy="350079"/>
            <a:chOff x="6553275" y="3604550"/>
            <a:chExt cx="296975" cy="296175"/>
          </a:xfrm>
        </p:grpSpPr>
        <p:sp>
          <p:nvSpPr>
            <p:cNvPr id="7237" name="Google Shape;7237;p7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46" name="Shape 7246"/>
        <p:cNvGrpSpPr/>
        <p:nvPr/>
      </p:nvGrpSpPr>
      <p:grpSpPr>
        <a:xfrm>
          <a:off x="0" y="0"/>
          <a:ext cx="0" cy="0"/>
          <a:chOff x="0" y="0"/>
          <a:chExt cx="0" cy="0"/>
        </a:xfrm>
      </p:grpSpPr>
      <p:sp>
        <p:nvSpPr>
          <p:cNvPr id="7247" name="Google Shape;7247;p73"/>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48" name="Google Shape;7248;p73"/>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49" name="Google Shape;7249;p73"/>
          <p:cNvGrpSpPr/>
          <p:nvPr/>
        </p:nvGrpSpPr>
        <p:grpSpPr>
          <a:xfrm>
            <a:off x="877057" y="1532946"/>
            <a:ext cx="294401" cy="353645"/>
            <a:chOff x="-35814600" y="3202075"/>
            <a:chExt cx="242625" cy="291450"/>
          </a:xfrm>
        </p:grpSpPr>
        <p:sp>
          <p:nvSpPr>
            <p:cNvPr id="7250" name="Google Shape;7250;p7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73"/>
          <p:cNvGrpSpPr/>
          <p:nvPr/>
        </p:nvGrpSpPr>
        <p:grpSpPr>
          <a:xfrm>
            <a:off x="847435" y="1973866"/>
            <a:ext cx="353645" cy="353888"/>
            <a:chOff x="-35839800" y="3561025"/>
            <a:chExt cx="291450" cy="291650"/>
          </a:xfrm>
        </p:grpSpPr>
        <p:sp>
          <p:nvSpPr>
            <p:cNvPr id="7258" name="Google Shape;7258;p7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5" name="Google Shape;7265;p73"/>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6" name="Google Shape;7266;p73"/>
          <p:cNvGrpSpPr/>
          <p:nvPr/>
        </p:nvGrpSpPr>
        <p:grpSpPr>
          <a:xfrm>
            <a:off x="3084980" y="1532946"/>
            <a:ext cx="353645" cy="353645"/>
            <a:chOff x="-34003850" y="3227275"/>
            <a:chExt cx="291450" cy="291450"/>
          </a:xfrm>
        </p:grpSpPr>
        <p:sp>
          <p:nvSpPr>
            <p:cNvPr id="7267" name="Google Shape;7267;p7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73"/>
          <p:cNvGrpSpPr/>
          <p:nvPr/>
        </p:nvGrpSpPr>
        <p:grpSpPr>
          <a:xfrm>
            <a:off x="3084510" y="1973638"/>
            <a:ext cx="354586" cy="354343"/>
            <a:chOff x="-34004625" y="3585850"/>
            <a:chExt cx="292225" cy="292025"/>
          </a:xfrm>
        </p:grpSpPr>
        <p:sp>
          <p:nvSpPr>
            <p:cNvPr id="7273" name="Google Shape;7273;p7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73"/>
          <p:cNvGrpSpPr/>
          <p:nvPr/>
        </p:nvGrpSpPr>
        <p:grpSpPr>
          <a:xfrm>
            <a:off x="3084025" y="2408839"/>
            <a:ext cx="355557" cy="354616"/>
            <a:chOff x="-34005425" y="3945575"/>
            <a:chExt cx="293025" cy="292250"/>
          </a:xfrm>
        </p:grpSpPr>
        <p:sp>
          <p:nvSpPr>
            <p:cNvPr id="7279" name="Google Shape;7279;p7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73"/>
          <p:cNvGrpSpPr/>
          <p:nvPr/>
        </p:nvGrpSpPr>
        <p:grpSpPr>
          <a:xfrm>
            <a:off x="1731124" y="2882015"/>
            <a:ext cx="358408" cy="355557"/>
            <a:chOff x="-32174975" y="3192625"/>
            <a:chExt cx="295375" cy="293025"/>
          </a:xfrm>
        </p:grpSpPr>
        <p:sp>
          <p:nvSpPr>
            <p:cNvPr id="7283" name="Google Shape;7283;p7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7" name="Google Shape;7287;p73"/>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3"/>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9" name="Google Shape;7289;p73"/>
          <p:cNvGrpSpPr/>
          <p:nvPr/>
        </p:nvGrpSpPr>
        <p:grpSpPr>
          <a:xfrm>
            <a:off x="3970274" y="2882970"/>
            <a:ext cx="354586" cy="353645"/>
            <a:chOff x="-30345325" y="3184750"/>
            <a:chExt cx="292225" cy="291450"/>
          </a:xfrm>
        </p:grpSpPr>
        <p:sp>
          <p:nvSpPr>
            <p:cNvPr id="7290" name="Google Shape;7290;p7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73"/>
          <p:cNvGrpSpPr/>
          <p:nvPr/>
        </p:nvGrpSpPr>
        <p:grpSpPr>
          <a:xfrm>
            <a:off x="1295026" y="1532946"/>
            <a:ext cx="353645" cy="353645"/>
            <a:chOff x="-35481425" y="3202075"/>
            <a:chExt cx="291450" cy="291450"/>
          </a:xfrm>
        </p:grpSpPr>
        <p:sp>
          <p:nvSpPr>
            <p:cNvPr id="7296" name="Google Shape;7296;p7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73"/>
          <p:cNvGrpSpPr/>
          <p:nvPr/>
        </p:nvGrpSpPr>
        <p:grpSpPr>
          <a:xfrm>
            <a:off x="1294556" y="1974472"/>
            <a:ext cx="354586" cy="352675"/>
            <a:chOff x="-35482200" y="3561225"/>
            <a:chExt cx="292225" cy="290650"/>
          </a:xfrm>
        </p:grpSpPr>
        <p:sp>
          <p:nvSpPr>
            <p:cNvPr id="7304" name="Google Shape;7304;p7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73"/>
          <p:cNvGrpSpPr/>
          <p:nvPr/>
        </p:nvGrpSpPr>
        <p:grpSpPr>
          <a:xfrm>
            <a:off x="1295026" y="2409340"/>
            <a:ext cx="353645" cy="353615"/>
            <a:chOff x="-35481425" y="3919600"/>
            <a:chExt cx="291450" cy="291425"/>
          </a:xfrm>
        </p:grpSpPr>
        <p:sp>
          <p:nvSpPr>
            <p:cNvPr id="7308" name="Google Shape;7308;p7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73"/>
          <p:cNvGrpSpPr/>
          <p:nvPr/>
        </p:nvGrpSpPr>
        <p:grpSpPr>
          <a:xfrm>
            <a:off x="3530661" y="1533431"/>
            <a:ext cx="357468" cy="352675"/>
            <a:chOff x="-33645475" y="3228075"/>
            <a:chExt cx="294600" cy="290650"/>
          </a:xfrm>
        </p:grpSpPr>
        <p:sp>
          <p:nvSpPr>
            <p:cNvPr id="7317" name="Google Shape;7317;p7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73"/>
          <p:cNvGrpSpPr/>
          <p:nvPr/>
        </p:nvGrpSpPr>
        <p:grpSpPr>
          <a:xfrm>
            <a:off x="3531631" y="1973516"/>
            <a:ext cx="355526" cy="354586"/>
            <a:chOff x="-33646250" y="3586425"/>
            <a:chExt cx="293000" cy="292225"/>
          </a:xfrm>
        </p:grpSpPr>
        <p:sp>
          <p:nvSpPr>
            <p:cNvPr id="7325" name="Google Shape;7325;p7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73"/>
          <p:cNvGrpSpPr/>
          <p:nvPr/>
        </p:nvGrpSpPr>
        <p:grpSpPr>
          <a:xfrm>
            <a:off x="3532101" y="2408369"/>
            <a:ext cx="354586" cy="355557"/>
            <a:chOff x="-33645475" y="3944800"/>
            <a:chExt cx="292225" cy="293025"/>
          </a:xfrm>
        </p:grpSpPr>
        <p:sp>
          <p:nvSpPr>
            <p:cNvPr id="7328" name="Google Shape;7328;p7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73"/>
          <p:cNvGrpSpPr/>
          <p:nvPr/>
        </p:nvGrpSpPr>
        <p:grpSpPr>
          <a:xfrm>
            <a:off x="2185320" y="2882106"/>
            <a:ext cx="352675" cy="355375"/>
            <a:chOff x="-31809525" y="3192625"/>
            <a:chExt cx="290650" cy="292875"/>
          </a:xfrm>
        </p:grpSpPr>
        <p:sp>
          <p:nvSpPr>
            <p:cNvPr id="7339" name="Google Shape;7339;p7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73"/>
          <p:cNvGrpSpPr/>
          <p:nvPr/>
        </p:nvGrpSpPr>
        <p:grpSpPr>
          <a:xfrm>
            <a:off x="2184835" y="3352658"/>
            <a:ext cx="353645" cy="355557"/>
            <a:chOff x="-31811100" y="3550975"/>
            <a:chExt cx="291450" cy="293025"/>
          </a:xfrm>
        </p:grpSpPr>
        <p:sp>
          <p:nvSpPr>
            <p:cNvPr id="7344" name="Google Shape;7344;p7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73"/>
          <p:cNvGrpSpPr/>
          <p:nvPr/>
        </p:nvGrpSpPr>
        <p:grpSpPr>
          <a:xfrm>
            <a:off x="2178631" y="3816962"/>
            <a:ext cx="366052" cy="356831"/>
            <a:chOff x="-31817400" y="3910025"/>
            <a:chExt cx="301675" cy="294075"/>
          </a:xfrm>
        </p:grpSpPr>
        <p:sp>
          <p:nvSpPr>
            <p:cNvPr id="7352" name="Google Shape;7352;p7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73"/>
          <p:cNvGrpSpPr/>
          <p:nvPr/>
        </p:nvGrpSpPr>
        <p:grpSpPr>
          <a:xfrm>
            <a:off x="3970259" y="3353143"/>
            <a:ext cx="354616" cy="354586"/>
            <a:chOff x="-30354000" y="3569100"/>
            <a:chExt cx="292250" cy="292225"/>
          </a:xfrm>
        </p:grpSpPr>
        <p:sp>
          <p:nvSpPr>
            <p:cNvPr id="7356" name="Google Shape;7356;p7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73"/>
          <p:cNvGrpSpPr/>
          <p:nvPr/>
        </p:nvGrpSpPr>
        <p:grpSpPr>
          <a:xfrm>
            <a:off x="1748837" y="1532946"/>
            <a:ext cx="342148" cy="353645"/>
            <a:chOff x="-35118325" y="3202075"/>
            <a:chExt cx="281975" cy="291450"/>
          </a:xfrm>
        </p:grpSpPr>
        <p:sp>
          <p:nvSpPr>
            <p:cNvPr id="7363" name="Google Shape;7363;p7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73"/>
          <p:cNvGrpSpPr/>
          <p:nvPr/>
        </p:nvGrpSpPr>
        <p:grpSpPr>
          <a:xfrm>
            <a:off x="1742618" y="1974199"/>
            <a:ext cx="354586" cy="353221"/>
            <a:chOff x="-35123050" y="3561225"/>
            <a:chExt cx="292225" cy="291100"/>
          </a:xfrm>
        </p:grpSpPr>
        <p:sp>
          <p:nvSpPr>
            <p:cNvPr id="7368" name="Google Shape;7368;p7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73"/>
          <p:cNvGrpSpPr/>
          <p:nvPr/>
        </p:nvGrpSpPr>
        <p:grpSpPr>
          <a:xfrm>
            <a:off x="1784677" y="2409340"/>
            <a:ext cx="270467" cy="353615"/>
            <a:chOff x="-35089175" y="3919600"/>
            <a:chExt cx="222900" cy="291425"/>
          </a:xfrm>
        </p:grpSpPr>
        <p:sp>
          <p:nvSpPr>
            <p:cNvPr id="7371" name="Google Shape;7371;p7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73"/>
          <p:cNvGrpSpPr/>
          <p:nvPr/>
        </p:nvGrpSpPr>
        <p:grpSpPr>
          <a:xfrm>
            <a:off x="3981673" y="1532703"/>
            <a:ext cx="336445" cy="354131"/>
            <a:chOff x="-33277650" y="3226875"/>
            <a:chExt cx="277275" cy="291850"/>
          </a:xfrm>
        </p:grpSpPr>
        <p:sp>
          <p:nvSpPr>
            <p:cNvPr id="7374" name="Google Shape;7374;p7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73"/>
          <p:cNvGrpSpPr/>
          <p:nvPr/>
        </p:nvGrpSpPr>
        <p:grpSpPr>
          <a:xfrm>
            <a:off x="3973073" y="1973987"/>
            <a:ext cx="353645" cy="353645"/>
            <a:chOff x="-33286325" y="3586425"/>
            <a:chExt cx="291450" cy="291450"/>
          </a:xfrm>
        </p:grpSpPr>
        <p:sp>
          <p:nvSpPr>
            <p:cNvPr id="7382" name="Google Shape;7382;p7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73"/>
          <p:cNvGrpSpPr/>
          <p:nvPr/>
        </p:nvGrpSpPr>
        <p:grpSpPr>
          <a:xfrm>
            <a:off x="3973073" y="2408369"/>
            <a:ext cx="353645" cy="355557"/>
            <a:chOff x="-33286325" y="3944800"/>
            <a:chExt cx="291450" cy="293025"/>
          </a:xfrm>
        </p:grpSpPr>
        <p:sp>
          <p:nvSpPr>
            <p:cNvPr id="7388" name="Google Shape;7388;p7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73"/>
          <p:cNvGrpSpPr/>
          <p:nvPr/>
        </p:nvGrpSpPr>
        <p:grpSpPr>
          <a:xfrm>
            <a:off x="2631470" y="2881529"/>
            <a:ext cx="353645" cy="356527"/>
            <a:chOff x="-31452725" y="3191825"/>
            <a:chExt cx="291450" cy="293825"/>
          </a:xfrm>
        </p:grpSpPr>
        <p:sp>
          <p:nvSpPr>
            <p:cNvPr id="7393" name="Google Shape;7393;p7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73"/>
          <p:cNvGrpSpPr/>
          <p:nvPr/>
        </p:nvGrpSpPr>
        <p:grpSpPr>
          <a:xfrm>
            <a:off x="2631000" y="3353144"/>
            <a:ext cx="354586" cy="354586"/>
            <a:chOff x="-31452725" y="3551775"/>
            <a:chExt cx="292225" cy="292225"/>
          </a:xfrm>
        </p:grpSpPr>
        <p:sp>
          <p:nvSpPr>
            <p:cNvPr id="7398" name="Google Shape;7398;p7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73"/>
          <p:cNvGrpSpPr/>
          <p:nvPr/>
        </p:nvGrpSpPr>
        <p:grpSpPr>
          <a:xfrm>
            <a:off x="2629559" y="3817129"/>
            <a:ext cx="357468" cy="356497"/>
            <a:chOff x="-31455100" y="3909350"/>
            <a:chExt cx="294600" cy="293800"/>
          </a:xfrm>
        </p:grpSpPr>
        <p:sp>
          <p:nvSpPr>
            <p:cNvPr id="7403" name="Google Shape;7403;p7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73"/>
          <p:cNvGrpSpPr/>
          <p:nvPr/>
        </p:nvGrpSpPr>
        <p:grpSpPr>
          <a:xfrm>
            <a:off x="3970744" y="3818084"/>
            <a:ext cx="353645" cy="354586"/>
            <a:chOff x="-30345325" y="3918800"/>
            <a:chExt cx="291450" cy="292225"/>
          </a:xfrm>
        </p:grpSpPr>
        <p:sp>
          <p:nvSpPr>
            <p:cNvPr id="7406" name="Google Shape;7406;p7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73"/>
          <p:cNvGrpSpPr/>
          <p:nvPr/>
        </p:nvGrpSpPr>
        <p:grpSpPr>
          <a:xfrm>
            <a:off x="2200736" y="1532946"/>
            <a:ext cx="332593" cy="353645"/>
            <a:chOff x="-34755225" y="3202075"/>
            <a:chExt cx="274100" cy="291450"/>
          </a:xfrm>
        </p:grpSpPr>
        <p:sp>
          <p:nvSpPr>
            <p:cNvPr id="7412" name="Google Shape;7412;p7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73"/>
          <p:cNvGrpSpPr/>
          <p:nvPr/>
        </p:nvGrpSpPr>
        <p:grpSpPr>
          <a:xfrm>
            <a:off x="2190209" y="1973987"/>
            <a:ext cx="353645" cy="353645"/>
            <a:chOff x="-34763900" y="3561225"/>
            <a:chExt cx="291450" cy="291450"/>
          </a:xfrm>
        </p:grpSpPr>
        <p:sp>
          <p:nvSpPr>
            <p:cNvPr id="7420" name="Google Shape;7420;p7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3" name="Google Shape;7423;p73"/>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4" name="Google Shape;7424;p73"/>
          <p:cNvGrpSpPr/>
          <p:nvPr/>
        </p:nvGrpSpPr>
        <p:grpSpPr>
          <a:xfrm>
            <a:off x="845106" y="2882499"/>
            <a:ext cx="354586" cy="354586"/>
            <a:chOff x="-32927950" y="3227275"/>
            <a:chExt cx="292225" cy="292225"/>
          </a:xfrm>
        </p:grpSpPr>
        <p:sp>
          <p:nvSpPr>
            <p:cNvPr id="7425" name="Google Shape;7425;p7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73"/>
          <p:cNvGrpSpPr/>
          <p:nvPr/>
        </p:nvGrpSpPr>
        <p:grpSpPr>
          <a:xfrm>
            <a:off x="844621" y="3353613"/>
            <a:ext cx="355557" cy="353645"/>
            <a:chOff x="-32927950" y="3586425"/>
            <a:chExt cx="293025" cy="291450"/>
          </a:xfrm>
        </p:grpSpPr>
        <p:sp>
          <p:nvSpPr>
            <p:cNvPr id="7431" name="Google Shape;7431;p7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73"/>
          <p:cNvGrpSpPr/>
          <p:nvPr/>
        </p:nvGrpSpPr>
        <p:grpSpPr>
          <a:xfrm>
            <a:off x="845106" y="3817598"/>
            <a:ext cx="354586" cy="355557"/>
            <a:chOff x="-32927950" y="3944800"/>
            <a:chExt cx="292225" cy="293025"/>
          </a:xfrm>
        </p:grpSpPr>
        <p:sp>
          <p:nvSpPr>
            <p:cNvPr id="7437" name="Google Shape;7437;p7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73"/>
          <p:cNvGrpSpPr/>
          <p:nvPr/>
        </p:nvGrpSpPr>
        <p:grpSpPr>
          <a:xfrm>
            <a:off x="3073898" y="2882849"/>
            <a:ext cx="354586" cy="353888"/>
            <a:chOff x="-31094350" y="3194000"/>
            <a:chExt cx="292225" cy="291650"/>
          </a:xfrm>
        </p:grpSpPr>
        <p:sp>
          <p:nvSpPr>
            <p:cNvPr id="7447" name="Google Shape;7447;p7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73"/>
          <p:cNvGrpSpPr/>
          <p:nvPr/>
        </p:nvGrpSpPr>
        <p:grpSpPr>
          <a:xfrm>
            <a:off x="3074368" y="3353341"/>
            <a:ext cx="353645" cy="354191"/>
            <a:chOff x="-31093575" y="3552550"/>
            <a:chExt cx="291450" cy="291900"/>
          </a:xfrm>
        </p:grpSpPr>
        <p:sp>
          <p:nvSpPr>
            <p:cNvPr id="7456" name="Google Shape;7456;p7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73"/>
          <p:cNvGrpSpPr/>
          <p:nvPr/>
        </p:nvGrpSpPr>
        <p:grpSpPr>
          <a:xfrm>
            <a:off x="3074368" y="3818569"/>
            <a:ext cx="353645" cy="353615"/>
            <a:chOff x="-31093575" y="3911725"/>
            <a:chExt cx="291450" cy="291425"/>
          </a:xfrm>
        </p:grpSpPr>
        <p:sp>
          <p:nvSpPr>
            <p:cNvPr id="7461" name="Google Shape;7461;p7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73"/>
          <p:cNvGrpSpPr/>
          <p:nvPr/>
        </p:nvGrpSpPr>
        <p:grpSpPr>
          <a:xfrm>
            <a:off x="2183798" y="4275536"/>
            <a:ext cx="356497" cy="354586"/>
            <a:chOff x="-29946000" y="3183175"/>
            <a:chExt cx="293800" cy="292225"/>
          </a:xfrm>
        </p:grpSpPr>
        <p:sp>
          <p:nvSpPr>
            <p:cNvPr id="7464" name="Google Shape;7464;p7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73"/>
          <p:cNvGrpSpPr/>
          <p:nvPr/>
        </p:nvGrpSpPr>
        <p:grpSpPr>
          <a:xfrm>
            <a:off x="2628330" y="1532689"/>
            <a:ext cx="358408" cy="354161"/>
            <a:chOff x="-34408675" y="3202075"/>
            <a:chExt cx="295375" cy="291875"/>
          </a:xfrm>
        </p:grpSpPr>
        <p:sp>
          <p:nvSpPr>
            <p:cNvPr id="7471" name="Google Shape;7471;p7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73"/>
          <p:cNvGrpSpPr/>
          <p:nvPr/>
        </p:nvGrpSpPr>
        <p:grpSpPr>
          <a:xfrm>
            <a:off x="2630241" y="1972683"/>
            <a:ext cx="354586" cy="356254"/>
            <a:chOff x="-34405525" y="3558075"/>
            <a:chExt cx="292225" cy="293600"/>
          </a:xfrm>
        </p:grpSpPr>
        <p:sp>
          <p:nvSpPr>
            <p:cNvPr id="7476" name="Google Shape;7476;p7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73"/>
          <p:cNvGrpSpPr/>
          <p:nvPr/>
        </p:nvGrpSpPr>
        <p:grpSpPr>
          <a:xfrm>
            <a:off x="2629755" y="2409340"/>
            <a:ext cx="355557" cy="353615"/>
            <a:chOff x="-34406325" y="3919600"/>
            <a:chExt cx="293025" cy="291425"/>
          </a:xfrm>
        </p:grpSpPr>
        <p:sp>
          <p:nvSpPr>
            <p:cNvPr id="7480" name="Google Shape;7480;p7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7" name="Google Shape;7487;p73"/>
          <p:cNvGrpSpPr/>
          <p:nvPr/>
        </p:nvGrpSpPr>
        <p:grpSpPr>
          <a:xfrm>
            <a:off x="1293653" y="2888703"/>
            <a:ext cx="353645" cy="342179"/>
            <a:chOff x="-32568800" y="3232000"/>
            <a:chExt cx="291450" cy="282000"/>
          </a:xfrm>
        </p:grpSpPr>
        <p:sp>
          <p:nvSpPr>
            <p:cNvPr id="7488" name="Google Shape;7488;p7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73"/>
          <p:cNvGrpSpPr/>
          <p:nvPr/>
        </p:nvGrpSpPr>
        <p:grpSpPr>
          <a:xfrm>
            <a:off x="1293183" y="3353613"/>
            <a:ext cx="354586" cy="353645"/>
            <a:chOff x="-32569575" y="3586425"/>
            <a:chExt cx="292225" cy="291450"/>
          </a:xfrm>
        </p:grpSpPr>
        <p:sp>
          <p:nvSpPr>
            <p:cNvPr id="7491" name="Google Shape;7491;p7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73"/>
          <p:cNvGrpSpPr/>
          <p:nvPr/>
        </p:nvGrpSpPr>
        <p:grpSpPr>
          <a:xfrm>
            <a:off x="1284098" y="3818205"/>
            <a:ext cx="372756" cy="354343"/>
            <a:chOff x="-32576675" y="3944600"/>
            <a:chExt cx="307200" cy="292025"/>
          </a:xfrm>
        </p:grpSpPr>
        <p:sp>
          <p:nvSpPr>
            <p:cNvPr id="7494" name="Google Shape;7494;p7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73"/>
          <p:cNvGrpSpPr/>
          <p:nvPr/>
        </p:nvGrpSpPr>
        <p:grpSpPr>
          <a:xfrm>
            <a:off x="3529065" y="2882500"/>
            <a:ext cx="354586" cy="354586"/>
            <a:chOff x="-30735200" y="3192625"/>
            <a:chExt cx="292225" cy="292225"/>
          </a:xfrm>
        </p:grpSpPr>
        <p:sp>
          <p:nvSpPr>
            <p:cNvPr id="7497" name="Google Shape;7497;p7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73"/>
          <p:cNvGrpSpPr/>
          <p:nvPr/>
        </p:nvGrpSpPr>
        <p:grpSpPr>
          <a:xfrm>
            <a:off x="3529065" y="3353932"/>
            <a:ext cx="354586" cy="353008"/>
            <a:chOff x="-30735200" y="3552550"/>
            <a:chExt cx="292225" cy="290925"/>
          </a:xfrm>
        </p:grpSpPr>
        <p:sp>
          <p:nvSpPr>
            <p:cNvPr id="7505" name="Google Shape;7505;p7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73"/>
          <p:cNvGrpSpPr/>
          <p:nvPr/>
        </p:nvGrpSpPr>
        <p:grpSpPr>
          <a:xfrm>
            <a:off x="3529065" y="3818554"/>
            <a:ext cx="354586" cy="353645"/>
            <a:chOff x="-30735200" y="3910925"/>
            <a:chExt cx="292225" cy="291450"/>
          </a:xfrm>
        </p:grpSpPr>
        <p:sp>
          <p:nvSpPr>
            <p:cNvPr id="7508" name="Google Shape;7508;p7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0" name="Google Shape;7510;p73"/>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1" name="Google Shape;7511;p73"/>
          <p:cNvGrpSpPr/>
          <p:nvPr/>
        </p:nvGrpSpPr>
        <p:grpSpPr>
          <a:xfrm>
            <a:off x="4882910" y="1531421"/>
            <a:ext cx="358971" cy="359224"/>
            <a:chOff x="-57956275" y="3197925"/>
            <a:chExt cx="319000" cy="319225"/>
          </a:xfrm>
        </p:grpSpPr>
        <p:sp>
          <p:nvSpPr>
            <p:cNvPr id="7512" name="Google Shape;7512;p73"/>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3"/>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3"/>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3"/>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3"/>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3"/>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3"/>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73"/>
          <p:cNvGrpSpPr/>
          <p:nvPr/>
        </p:nvGrpSpPr>
        <p:grpSpPr>
          <a:xfrm>
            <a:off x="4905064" y="1987846"/>
            <a:ext cx="314662" cy="358971"/>
            <a:chOff x="-57940525" y="3590375"/>
            <a:chExt cx="279625" cy="319000"/>
          </a:xfrm>
        </p:grpSpPr>
        <p:sp>
          <p:nvSpPr>
            <p:cNvPr id="7520" name="Google Shape;7520;p7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73"/>
          <p:cNvGrpSpPr/>
          <p:nvPr/>
        </p:nvGrpSpPr>
        <p:grpSpPr>
          <a:xfrm>
            <a:off x="4875945" y="2429217"/>
            <a:ext cx="358099" cy="358999"/>
            <a:chOff x="-57959425" y="3982600"/>
            <a:chExt cx="318225" cy="319025"/>
          </a:xfrm>
        </p:grpSpPr>
        <p:sp>
          <p:nvSpPr>
            <p:cNvPr id="7526" name="Google Shape;7526;p73"/>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3"/>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3"/>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3"/>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73"/>
          <p:cNvGrpSpPr/>
          <p:nvPr/>
        </p:nvGrpSpPr>
        <p:grpSpPr>
          <a:xfrm>
            <a:off x="7076112" y="1532546"/>
            <a:ext cx="357226" cy="357226"/>
            <a:chOff x="-55987225" y="3198925"/>
            <a:chExt cx="317450" cy="317450"/>
          </a:xfrm>
        </p:grpSpPr>
        <p:sp>
          <p:nvSpPr>
            <p:cNvPr id="7531" name="Google Shape;7531;p7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73"/>
          <p:cNvGrpSpPr/>
          <p:nvPr/>
        </p:nvGrpSpPr>
        <p:grpSpPr>
          <a:xfrm>
            <a:off x="7076112" y="1988578"/>
            <a:ext cx="357226" cy="357367"/>
            <a:chOff x="-55987225" y="3591025"/>
            <a:chExt cx="317450" cy="317575"/>
          </a:xfrm>
        </p:grpSpPr>
        <p:sp>
          <p:nvSpPr>
            <p:cNvPr id="7536" name="Google Shape;7536;p7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73"/>
          <p:cNvGrpSpPr/>
          <p:nvPr/>
        </p:nvGrpSpPr>
        <p:grpSpPr>
          <a:xfrm>
            <a:off x="7090027" y="2429217"/>
            <a:ext cx="358999" cy="358999"/>
            <a:chOff x="-55988800" y="3982600"/>
            <a:chExt cx="319025" cy="319025"/>
          </a:xfrm>
        </p:grpSpPr>
        <p:sp>
          <p:nvSpPr>
            <p:cNvPr id="7542" name="Google Shape;7542;p7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73"/>
          <p:cNvGrpSpPr/>
          <p:nvPr/>
        </p:nvGrpSpPr>
        <p:grpSpPr>
          <a:xfrm>
            <a:off x="5748546" y="2887174"/>
            <a:ext cx="356326" cy="358971"/>
            <a:chOff x="-54026025" y="3192625"/>
            <a:chExt cx="316650" cy="319000"/>
          </a:xfrm>
        </p:grpSpPr>
        <p:sp>
          <p:nvSpPr>
            <p:cNvPr id="7548" name="Google Shape;7548;p73"/>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3"/>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3"/>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3"/>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3"/>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3"/>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3"/>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3"/>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73"/>
          <p:cNvGrpSpPr/>
          <p:nvPr/>
        </p:nvGrpSpPr>
        <p:grpSpPr>
          <a:xfrm>
            <a:off x="5768492" y="3358148"/>
            <a:ext cx="316434" cy="358099"/>
            <a:chOff x="-54007925" y="3584850"/>
            <a:chExt cx="281200" cy="318225"/>
          </a:xfrm>
        </p:grpSpPr>
        <p:sp>
          <p:nvSpPr>
            <p:cNvPr id="7557" name="Google Shape;7557;p73"/>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3"/>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3"/>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3"/>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3"/>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3"/>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73"/>
          <p:cNvGrpSpPr/>
          <p:nvPr/>
        </p:nvGrpSpPr>
        <p:grpSpPr>
          <a:xfrm>
            <a:off x="5768492" y="3820033"/>
            <a:ext cx="316434" cy="358914"/>
            <a:chOff x="-54007925" y="3975575"/>
            <a:chExt cx="281200" cy="318950"/>
          </a:xfrm>
        </p:grpSpPr>
        <p:sp>
          <p:nvSpPr>
            <p:cNvPr id="7564" name="Google Shape;7564;p73"/>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3"/>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3"/>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3"/>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73"/>
          <p:cNvGrpSpPr/>
          <p:nvPr/>
        </p:nvGrpSpPr>
        <p:grpSpPr>
          <a:xfrm>
            <a:off x="8003359" y="2904504"/>
            <a:ext cx="274770" cy="358492"/>
            <a:chOff x="-52005775" y="3208025"/>
            <a:chExt cx="244175" cy="318575"/>
          </a:xfrm>
        </p:grpSpPr>
        <p:sp>
          <p:nvSpPr>
            <p:cNvPr id="7569" name="Google Shape;7569;p73"/>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3"/>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3"/>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3"/>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3"/>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3"/>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3"/>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3"/>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3"/>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3"/>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3"/>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73"/>
          <p:cNvGrpSpPr/>
          <p:nvPr/>
        </p:nvGrpSpPr>
        <p:grpSpPr>
          <a:xfrm>
            <a:off x="5309825" y="1532546"/>
            <a:ext cx="358099" cy="358099"/>
            <a:chOff x="-57568775" y="3198925"/>
            <a:chExt cx="318225" cy="318225"/>
          </a:xfrm>
        </p:grpSpPr>
        <p:sp>
          <p:nvSpPr>
            <p:cNvPr id="7581" name="Google Shape;7581;p7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73"/>
          <p:cNvGrpSpPr/>
          <p:nvPr/>
        </p:nvGrpSpPr>
        <p:grpSpPr>
          <a:xfrm>
            <a:off x="5331543" y="1987846"/>
            <a:ext cx="314662" cy="358099"/>
            <a:chOff x="-57549075" y="3590375"/>
            <a:chExt cx="279625" cy="318225"/>
          </a:xfrm>
        </p:grpSpPr>
        <p:sp>
          <p:nvSpPr>
            <p:cNvPr id="7588" name="Google Shape;7588;p73"/>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3"/>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3"/>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3"/>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73"/>
          <p:cNvGrpSpPr/>
          <p:nvPr/>
        </p:nvGrpSpPr>
        <p:grpSpPr>
          <a:xfrm>
            <a:off x="5323740" y="2429217"/>
            <a:ext cx="359871" cy="359871"/>
            <a:chOff x="-57570350" y="3982600"/>
            <a:chExt cx="319800" cy="319800"/>
          </a:xfrm>
        </p:grpSpPr>
        <p:sp>
          <p:nvSpPr>
            <p:cNvPr id="7593" name="Google Shape;7593;p73"/>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3"/>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3"/>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3"/>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73"/>
          <p:cNvGrpSpPr/>
          <p:nvPr/>
        </p:nvGrpSpPr>
        <p:grpSpPr>
          <a:xfrm>
            <a:off x="7538779" y="1531646"/>
            <a:ext cx="314662" cy="358999"/>
            <a:chOff x="-55576850" y="3198125"/>
            <a:chExt cx="279625" cy="319025"/>
          </a:xfrm>
        </p:grpSpPr>
        <p:sp>
          <p:nvSpPr>
            <p:cNvPr id="7598" name="Google Shape;7598;p7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73"/>
          <p:cNvGrpSpPr/>
          <p:nvPr/>
        </p:nvGrpSpPr>
        <p:grpSpPr>
          <a:xfrm>
            <a:off x="7516174" y="1987621"/>
            <a:ext cx="359871" cy="358324"/>
            <a:chOff x="-55596550" y="3590175"/>
            <a:chExt cx="319800" cy="318425"/>
          </a:xfrm>
        </p:grpSpPr>
        <p:sp>
          <p:nvSpPr>
            <p:cNvPr id="7603" name="Google Shape;7603;p73"/>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3"/>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3"/>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3"/>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73"/>
          <p:cNvGrpSpPr/>
          <p:nvPr/>
        </p:nvGrpSpPr>
        <p:grpSpPr>
          <a:xfrm>
            <a:off x="7531412" y="2428964"/>
            <a:ext cx="358999" cy="359252"/>
            <a:chOff x="-55595775" y="3982375"/>
            <a:chExt cx="319025" cy="319250"/>
          </a:xfrm>
        </p:grpSpPr>
        <p:sp>
          <p:nvSpPr>
            <p:cNvPr id="7608" name="Google Shape;7608;p7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73"/>
          <p:cNvGrpSpPr/>
          <p:nvPr/>
        </p:nvGrpSpPr>
        <p:grpSpPr>
          <a:xfrm>
            <a:off x="6188595" y="2887174"/>
            <a:ext cx="358999" cy="358099"/>
            <a:chOff x="-53635375" y="3192625"/>
            <a:chExt cx="319025" cy="318225"/>
          </a:xfrm>
        </p:grpSpPr>
        <p:sp>
          <p:nvSpPr>
            <p:cNvPr id="7615" name="Google Shape;7615;p73"/>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3"/>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3"/>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73"/>
          <p:cNvGrpSpPr/>
          <p:nvPr/>
        </p:nvGrpSpPr>
        <p:grpSpPr>
          <a:xfrm>
            <a:off x="6210763" y="3358148"/>
            <a:ext cx="314662" cy="358999"/>
            <a:chOff x="-53615675" y="3584850"/>
            <a:chExt cx="279625" cy="319025"/>
          </a:xfrm>
        </p:grpSpPr>
        <p:sp>
          <p:nvSpPr>
            <p:cNvPr id="7619" name="Google Shape;7619;p73"/>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3"/>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3"/>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73"/>
          <p:cNvGrpSpPr/>
          <p:nvPr/>
        </p:nvGrpSpPr>
        <p:grpSpPr>
          <a:xfrm>
            <a:off x="6188609" y="3821074"/>
            <a:ext cx="358971" cy="357874"/>
            <a:chOff x="-53634575" y="3976500"/>
            <a:chExt cx="319000" cy="318025"/>
          </a:xfrm>
        </p:grpSpPr>
        <p:sp>
          <p:nvSpPr>
            <p:cNvPr id="7623" name="Google Shape;7623;p73"/>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3"/>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3"/>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3"/>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3"/>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3"/>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3"/>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3"/>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73"/>
          <p:cNvGrpSpPr/>
          <p:nvPr/>
        </p:nvGrpSpPr>
        <p:grpSpPr>
          <a:xfrm>
            <a:off x="7983413" y="3364028"/>
            <a:ext cx="314662" cy="358436"/>
            <a:chOff x="-52023900" y="3590075"/>
            <a:chExt cx="279625" cy="318525"/>
          </a:xfrm>
        </p:grpSpPr>
        <p:sp>
          <p:nvSpPr>
            <p:cNvPr id="7632" name="Google Shape;7632;p73"/>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3"/>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3"/>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3"/>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3"/>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3"/>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3"/>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73"/>
          <p:cNvGrpSpPr/>
          <p:nvPr/>
        </p:nvGrpSpPr>
        <p:grpSpPr>
          <a:xfrm>
            <a:off x="5746654" y="1532546"/>
            <a:ext cx="358971" cy="358971"/>
            <a:chOff x="-57173375" y="3198925"/>
            <a:chExt cx="319000" cy="319000"/>
          </a:xfrm>
        </p:grpSpPr>
        <p:sp>
          <p:nvSpPr>
            <p:cNvPr id="7640" name="Google Shape;7640;p73"/>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3"/>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3"/>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3"/>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73"/>
          <p:cNvGrpSpPr/>
          <p:nvPr/>
        </p:nvGrpSpPr>
        <p:grpSpPr>
          <a:xfrm>
            <a:off x="5747541" y="2009987"/>
            <a:ext cx="357198" cy="314690"/>
            <a:chOff x="-57176525" y="3610050"/>
            <a:chExt cx="317425" cy="279650"/>
          </a:xfrm>
        </p:grpSpPr>
        <p:sp>
          <p:nvSpPr>
            <p:cNvPr id="7645" name="Google Shape;7645;p73"/>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3"/>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3"/>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3"/>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3"/>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73"/>
          <p:cNvGrpSpPr/>
          <p:nvPr/>
        </p:nvGrpSpPr>
        <p:grpSpPr>
          <a:xfrm>
            <a:off x="5779179" y="2428542"/>
            <a:ext cx="323524" cy="358774"/>
            <a:chOff x="-57162350" y="3982000"/>
            <a:chExt cx="287500" cy="318825"/>
          </a:xfrm>
        </p:grpSpPr>
        <p:sp>
          <p:nvSpPr>
            <p:cNvPr id="7651" name="Google Shape;7651;p7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73"/>
          <p:cNvGrpSpPr/>
          <p:nvPr/>
        </p:nvGrpSpPr>
        <p:grpSpPr>
          <a:xfrm>
            <a:off x="7957995" y="1532546"/>
            <a:ext cx="358099" cy="356326"/>
            <a:chOff x="-55202750" y="3198925"/>
            <a:chExt cx="318225" cy="316650"/>
          </a:xfrm>
        </p:grpSpPr>
        <p:sp>
          <p:nvSpPr>
            <p:cNvPr id="7660" name="Google Shape;7660;p7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73"/>
          <p:cNvGrpSpPr/>
          <p:nvPr/>
        </p:nvGrpSpPr>
        <p:grpSpPr>
          <a:xfrm>
            <a:off x="7968629" y="1987846"/>
            <a:ext cx="336830" cy="358099"/>
            <a:chOff x="-55194875" y="3590375"/>
            <a:chExt cx="299325" cy="318225"/>
          </a:xfrm>
        </p:grpSpPr>
        <p:sp>
          <p:nvSpPr>
            <p:cNvPr id="7663" name="Google Shape;7663;p73"/>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3"/>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3"/>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3"/>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3"/>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73"/>
          <p:cNvGrpSpPr/>
          <p:nvPr/>
        </p:nvGrpSpPr>
        <p:grpSpPr>
          <a:xfrm>
            <a:off x="7973247" y="2430117"/>
            <a:ext cx="357198" cy="357198"/>
            <a:chOff x="-55203525" y="3983400"/>
            <a:chExt cx="317425" cy="317425"/>
          </a:xfrm>
        </p:grpSpPr>
        <p:sp>
          <p:nvSpPr>
            <p:cNvPr id="7669" name="Google Shape;7669;p73"/>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3"/>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3"/>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73"/>
          <p:cNvGrpSpPr/>
          <p:nvPr/>
        </p:nvGrpSpPr>
        <p:grpSpPr>
          <a:xfrm>
            <a:off x="6639727" y="2887174"/>
            <a:ext cx="335930" cy="358971"/>
            <a:chOff x="-53232900" y="3192625"/>
            <a:chExt cx="298525" cy="319000"/>
          </a:xfrm>
        </p:grpSpPr>
        <p:sp>
          <p:nvSpPr>
            <p:cNvPr id="7673" name="Google Shape;7673;p73"/>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3"/>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3"/>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3"/>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3"/>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3"/>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3"/>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3"/>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73"/>
          <p:cNvGrpSpPr/>
          <p:nvPr/>
        </p:nvGrpSpPr>
        <p:grpSpPr>
          <a:xfrm>
            <a:off x="6629093" y="3358148"/>
            <a:ext cx="357198" cy="356326"/>
            <a:chOff x="-53242350" y="3584850"/>
            <a:chExt cx="317425" cy="316650"/>
          </a:xfrm>
        </p:grpSpPr>
        <p:sp>
          <p:nvSpPr>
            <p:cNvPr id="7682" name="Google Shape;7682;p73"/>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3"/>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3"/>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3"/>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3"/>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73"/>
          <p:cNvGrpSpPr/>
          <p:nvPr/>
        </p:nvGrpSpPr>
        <p:grpSpPr>
          <a:xfrm>
            <a:off x="6650362" y="3820849"/>
            <a:ext cx="314662" cy="358999"/>
            <a:chOff x="-53224225" y="3976300"/>
            <a:chExt cx="279625" cy="319025"/>
          </a:xfrm>
        </p:grpSpPr>
        <p:sp>
          <p:nvSpPr>
            <p:cNvPr id="7688" name="Google Shape;7688;p73"/>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3"/>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3"/>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3"/>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3"/>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3"/>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3"/>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73"/>
          <p:cNvGrpSpPr/>
          <p:nvPr/>
        </p:nvGrpSpPr>
        <p:grpSpPr>
          <a:xfrm>
            <a:off x="7961258" y="3828529"/>
            <a:ext cx="358971" cy="358408"/>
            <a:chOff x="-52043575" y="3983125"/>
            <a:chExt cx="319000" cy="318500"/>
          </a:xfrm>
        </p:grpSpPr>
        <p:sp>
          <p:nvSpPr>
            <p:cNvPr id="7696" name="Google Shape;7696;p73"/>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3"/>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3"/>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3"/>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3"/>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3"/>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3"/>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3"/>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3"/>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73"/>
          <p:cNvGrpSpPr/>
          <p:nvPr/>
        </p:nvGrpSpPr>
        <p:grpSpPr>
          <a:xfrm>
            <a:off x="6215199" y="1532546"/>
            <a:ext cx="314662" cy="358971"/>
            <a:chOff x="-56766175" y="3198925"/>
            <a:chExt cx="279625" cy="319000"/>
          </a:xfrm>
        </p:grpSpPr>
        <p:sp>
          <p:nvSpPr>
            <p:cNvPr id="7706" name="Google Shape;7706;p7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73"/>
          <p:cNvGrpSpPr/>
          <p:nvPr/>
        </p:nvGrpSpPr>
        <p:grpSpPr>
          <a:xfrm>
            <a:off x="6214313" y="1987846"/>
            <a:ext cx="316434" cy="358099"/>
            <a:chOff x="-56766175" y="3590375"/>
            <a:chExt cx="281200" cy="318225"/>
          </a:xfrm>
        </p:grpSpPr>
        <p:sp>
          <p:nvSpPr>
            <p:cNvPr id="7714" name="Google Shape;7714;p73"/>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3"/>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3"/>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3"/>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73"/>
          <p:cNvGrpSpPr/>
          <p:nvPr/>
        </p:nvGrpSpPr>
        <p:grpSpPr>
          <a:xfrm>
            <a:off x="6251269" y="2429217"/>
            <a:ext cx="272126" cy="358099"/>
            <a:chOff x="-56747275" y="3982600"/>
            <a:chExt cx="241825" cy="318225"/>
          </a:xfrm>
        </p:grpSpPr>
        <p:sp>
          <p:nvSpPr>
            <p:cNvPr id="7719" name="Google Shape;7719;p73"/>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3"/>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3"/>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3"/>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3"/>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3"/>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3"/>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73"/>
          <p:cNvGrpSpPr/>
          <p:nvPr/>
        </p:nvGrpSpPr>
        <p:grpSpPr>
          <a:xfrm>
            <a:off x="4881188" y="2894264"/>
            <a:ext cx="314662" cy="358971"/>
            <a:chOff x="-54793175" y="3198925"/>
            <a:chExt cx="279625" cy="319000"/>
          </a:xfrm>
        </p:grpSpPr>
        <p:sp>
          <p:nvSpPr>
            <p:cNvPr id="7727" name="Google Shape;7727;p7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73"/>
          <p:cNvGrpSpPr/>
          <p:nvPr/>
        </p:nvGrpSpPr>
        <p:grpSpPr>
          <a:xfrm>
            <a:off x="4859020" y="3371455"/>
            <a:ext cx="358999" cy="342991"/>
            <a:chOff x="-54812875" y="3596675"/>
            <a:chExt cx="319025" cy="304800"/>
          </a:xfrm>
        </p:grpSpPr>
        <p:sp>
          <p:nvSpPr>
            <p:cNvPr id="7735" name="Google Shape;7735;p73"/>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3"/>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3"/>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3"/>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3"/>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3"/>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3"/>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2" name="Google Shape;7742;p73"/>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3"/>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4" name="Google Shape;7744;p73"/>
          <p:cNvGrpSpPr/>
          <p:nvPr/>
        </p:nvGrpSpPr>
        <p:grpSpPr>
          <a:xfrm>
            <a:off x="4881188" y="3827938"/>
            <a:ext cx="314662" cy="358099"/>
            <a:chOff x="-54793175" y="3982600"/>
            <a:chExt cx="279625" cy="318225"/>
          </a:xfrm>
        </p:grpSpPr>
        <p:sp>
          <p:nvSpPr>
            <p:cNvPr id="7745" name="Google Shape;7745;p73"/>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3"/>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3"/>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3"/>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3"/>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3"/>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3"/>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73"/>
          <p:cNvGrpSpPr/>
          <p:nvPr/>
        </p:nvGrpSpPr>
        <p:grpSpPr>
          <a:xfrm>
            <a:off x="7092647" y="2887174"/>
            <a:ext cx="314662" cy="358099"/>
            <a:chOff x="-52832000" y="3192625"/>
            <a:chExt cx="279625" cy="318225"/>
          </a:xfrm>
        </p:grpSpPr>
        <p:sp>
          <p:nvSpPr>
            <p:cNvPr id="7753" name="Google Shape;7753;p7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73"/>
          <p:cNvGrpSpPr/>
          <p:nvPr/>
        </p:nvGrpSpPr>
        <p:grpSpPr>
          <a:xfrm>
            <a:off x="7070492" y="3359048"/>
            <a:ext cx="358971" cy="357198"/>
            <a:chOff x="-52851675" y="3585650"/>
            <a:chExt cx="319000" cy="317425"/>
          </a:xfrm>
        </p:grpSpPr>
        <p:sp>
          <p:nvSpPr>
            <p:cNvPr id="7762" name="Google Shape;7762;p73"/>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3"/>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3"/>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3"/>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3"/>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3"/>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73"/>
          <p:cNvGrpSpPr/>
          <p:nvPr/>
        </p:nvGrpSpPr>
        <p:grpSpPr>
          <a:xfrm>
            <a:off x="7092647" y="3820849"/>
            <a:ext cx="314662" cy="358999"/>
            <a:chOff x="-52832000" y="3976300"/>
            <a:chExt cx="279625" cy="319025"/>
          </a:xfrm>
        </p:grpSpPr>
        <p:sp>
          <p:nvSpPr>
            <p:cNvPr id="7769" name="Google Shape;7769;p73"/>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3"/>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3"/>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3"/>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3"/>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73"/>
          <p:cNvGrpSpPr/>
          <p:nvPr/>
        </p:nvGrpSpPr>
        <p:grpSpPr>
          <a:xfrm>
            <a:off x="6209853" y="4275497"/>
            <a:ext cx="316434" cy="358099"/>
            <a:chOff x="-51633225" y="3198925"/>
            <a:chExt cx="281200" cy="318225"/>
          </a:xfrm>
        </p:grpSpPr>
        <p:sp>
          <p:nvSpPr>
            <p:cNvPr id="7775" name="Google Shape;7775;p73"/>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3"/>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3"/>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3"/>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3"/>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3"/>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3"/>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73"/>
          <p:cNvGrpSpPr/>
          <p:nvPr/>
        </p:nvGrpSpPr>
        <p:grpSpPr>
          <a:xfrm>
            <a:off x="6628676" y="1533418"/>
            <a:ext cx="365188" cy="357226"/>
            <a:chOff x="-56396775" y="3199700"/>
            <a:chExt cx="324525" cy="317450"/>
          </a:xfrm>
        </p:grpSpPr>
        <p:sp>
          <p:nvSpPr>
            <p:cNvPr id="7783" name="Google Shape;7783;p73"/>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3"/>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3"/>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3"/>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3"/>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3"/>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73"/>
          <p:cNvGrpSpPr/>
          <p:nvPr/>
        </p:nvGrpSpPr>
        <p:grpSpPr>
          <a:xfrm>
            <a:off x="6631771" y="1999353"/>
            <a:ext cx="358999" cy="335958"/>
            <a:chOff x="-56394425" y="3600600"/>
            <a:chExt cx="319025" cy="298550"/>
          </a:xfrm>
        </p:grpSpPr>
        <p:sp>
          <p:nvSpPr>
            <p:cNvPr id="7790" name="Google Shape;7790;p73"/>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3"/>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3"/>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73"/>
          <p:cNvGrpSpPr/>
          <p:nvPr/>
        </p:nvGrpSpPr>
        <p:grpSpPr>
          <a:xfrm>
            <a:off x="6662538" y="2430117"/>
            <a:ext cx="327068" cy="357198"/>
            <a:chOff x="-56379450" y="3983400"/>
            <a:chExt cx="290650" cy="317425"/>
          </a:xfrm>
        </p:grpSpPr>
        <p:sp>
          <p:nvSpPr>
            <p:cNvPr id="7794" name="Google Shape;7794;p73"/>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3"/>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3"/>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3"/>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3"/>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3"/>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3"/>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3"/>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73"/>
          <p:cNvGrpSpPr/>
          <p:nvPr/>
        </p:nvGrpSpPr>
        <p:grpSpPr>
          <a:xfrm>
            <a:off x="5326242" y="2894264"/>
            <a:ext cx="316434" cy="358971"/>
            <a:chOff x="-54401725" y="3198925"/>
            <a:chExt cx="281200" cy="319000"/>
          </a:xfrm>
        </p:grpSpPr>
        <p:sp>
          <p:nvSpPr>
            <p:cNvPr id="7803" name="Google Shape;7803;p73"/>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3"/>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3"/>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3"/>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3"/>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3"/>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3"/>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3"/>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3"/>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3"/>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3"/>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73"/>
          <p:cNvGrpSpPr/>
          <p:nvPr/>
        </p:nvGrpSpPr>
        <p:grpSpPr>
          <a:xfrm>
            <a:off x="5327128" y="3364365"/>
            <a:ext cx="314662" cy="358099"/>
            <a:chOff x="-54401725" y="3590375"/>
            <a:chExt cx="279625" cy="318225"/>
          </a:xfrm>
        </p:grpSpPr>
        <p:sp>
          <p:nvSpPr>
            <p:cNvPr id="7815" name="Google Shape;7815;p73"/>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3"/>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3"/>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3"/>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3"/>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3"/>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73"/>
          <p:cNvGrpSpPr/>
          <p:nvPr/>
        </p:nvGrpSpPr>
        <p:grpSpPr>
          <a:xfrm>
            <a:off x="5324920" y="3827938"/>
            <a:ext cx="319079" cy="358099"/>
            <a:chOff x="-54403300" y="3982600"/>
            <a:chExt cx="283550" cy="318225"/>
          </a:xfrm>
        </p:grpSpPr>
        <p:sp>
          <p:nvSpPr>
            <p:cNvPr id="7822" name="Google Shape;7822;p73"/>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3"/>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3"/>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3"/>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3"/>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73"/>
          <p:cNvGrpSpPr/>
          <p:nvPr/>
        </p:nvGrpSpPr>
        <p:grpSpPr>
          <a:xfrm>
            <a:off x="7512313" y="2889172"/>
            <a:ext cx="356298" cy="356973"/>
            <a:chOff x="-52458650" y="3194400"/>
            <a:chExt cx="316625" cy="317225"/>
          </a:xfrm>
        </p:grpSpPr>
        <p:sp>
          <p:nvSpPr>
            <p:cNvPr id="7828" name="Google Shape;7828;p73"/>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3"/>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3"/>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3"/>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3"/>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3"/>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3"/>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3"/>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73"/>
          <p:cNvGrpSpPr/>
          <p:nvPr/>
        </p:nvGrpSpPr>
        <p:grpSpPr>
          <a:xfrm>
            <a:off x="7521611" y="3358148"/>
            <a:ext cx="337703" cy="357845"/>
            <a:chOff x="-52450000" y="3584850"/>
            <a:chExt cx="300100" cy="318000"/>
          </a:xfrm>
        </p:grpSpPr>
        <p:sp>
          <p:nvSpPr>
            <p:cNvPr id="7837" name="Google Shape;7837;p73"/>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3"/>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3"/>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3"/>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3"/>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3"/>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3"/>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73"/>
          <p:cNvGrpSpPr/>
          <p:nvPr/>
        </p:nvGrpSpPr>
        <p:grpSpPr>
          <a:xfrm>
            <a:off x="7533131" y="3822621"/>
            <a:ext cx="314662" cy="357226"/>
            <a:chOff x="-52440550" y="3977875"/>
            <a:chExt cx="279625" cy="317450"/>
          </a:xfrm>
        </p:grpSpPr>
        <p:sp>
          <p:nvSpPr>
            <p:cNvPr id="7845" name="Google Shape;7845;p73"/>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3"/>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3"/>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3"/>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3"/>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3"/>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3"/>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3"/>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73"/>
          <p:cNvGrpSpPr/>
          <p:nvPr/>
        </p:nvGrpSpPr>
        <p:grpSpPr>
          <a:xfrm>
            <a:off x="6645066" y="4278827"/>
            <a:ext cx="314662" cy="358999"/>
            <a:chOff x="-51623775" y="3584850"/>
            <a:chExt cx="279625" cy="319025"/>
          </a:xfrm>
        </p:grpSpPr>
        <p:sp>
          <p:nvSpPr>
            <p:cNvPr id="7854" name="Google Shape;7854;p73"/>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3"/>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3"/>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3"/>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3"/>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3"/>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3"/>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3"/>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3"/>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66" name="Shape 7866"/>
        <p:cNvGrpSpPr/>
        <p:nvPr/>
      </p:nvGrpSpPr>
      <p:grpSpPr>
        <a:xfrm>
          <a:off x="0" y="0"/>
          <a:ext cx="0" cy="0"/>
          <a:chOff x="0" y="0"/>
          <a:chExt cx="0" cy="0"/>
        </a:xfrm>
      </p:grpSpPr>
      <p:sp>
        <p:nvSpPr>
          <p:cNvPr id="7867" name="Google Shape;7867;p74"/>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68" name="Google Shape;7868;p74"/>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869" name="Google Shape;7869;p74"/>
          <p:cNvGrpSpPr/>
          <p:nvPr/>
        </p:nvGrpSpPr>
        <p:grpSpPr>
          <a:xfrm>
            <a:off x="885675" y="1539249"/>
            <a:ext cx="276003" cy="357300"/>
            <a:chOff x="-50469125" y="3183175"/>
            <a:chExt cx="233150" cy="301825"/>
          </a:xfrm>
        </p:grpSpPr>
        <p:sp>
          <p:nvSpPr>
            <p:cNvPr id="7870" name="Google Shape;7870;p74"/>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4"/>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4"/>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74"/>
          <p:cNvGrpSpPr/>
          <p:nvPr/>
        </p:nvGrpSpPr>
        <p:grpSpPr>
          <a:xfrm>
            <a:off x="845574" y="1974651"/>
            <a:ext cx="356205" cy="355288"/>
            <a:chOff x="-50504575" y="3550975"/>
            <a:chExt cx="300900" cy="300125"/>
          </a:xfrm>
        </p:grpSpPr>
        <p:sp>
          <p:nvSpPr>
            <p:cNvPr id="7874" name="Google Shape;7874;p74"/>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4"/>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4"/>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4"/>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74"/>
          <p:cNvGrpSpPr/>
          <p:nvPr/>
        </p:nvGrpSpPr>
        <p:grpSpPr>
          <a:xfrm>
            <a:off x="845574" y="2412893"/>
            <a:ext cx="356205" cy="354341"/>
            <a:chOff x="-50503000" y="3921175"/>
            <a:chExt cx="300900" cy="299325"/>
          </a:xfrm>
        </p:grpSpPr>
        <p:sp>
          <p:nvSpPr>
            <p:cNvPr id="7879" name="Google Shape;7879;p74"/>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4"/>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4"/>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4"/>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4"/>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74"/>
          <p:cNvGrpSpPr/>
          <p:nvPr/>
        </p:nvGrpSpPr>
        <p:grpSpPr>
          <a:xfrm>
            <a:off x="3049627" y="1558811"/>
            <a:ext cx="355258" cy="356205"/>
            <a:chOff x="-48630025" y="3199700"/>
            <a:chExt cx="300100" cy="300900"/>
          </a:xfrm>
        </p:grpSpPr>
        <p:sp>
          <p:nvSpPr>
            <p:cNvPr id="7885" name="Google Shape;7885;p7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74"/>
          <p:cNvGrpSpPr/>
          <p:nvPr/>
        </p:nvGrpSpPr>
        <p:grpSpPr>
          <a:xfrm>
            <a:off x="3049627" y="1996107"/>
            <a:ext cx="355258" cy="355258"/>
            <a:chOff x="-48630025" y="3569100"/>
            <a:chExt cx="300100" cy="300100"/>
          </a:xfrm>
        </p:grpSpPr>
        <p:sp>
          <p:nvSpPr>
            <p:cNvPr id="7889" name="Google Shape;7889;p74"/>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4"/>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4"/>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4"/>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4"/>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4"/>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4"/>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4"/>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4"/>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4"/>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74"/>
          <p:cNvGrpSpPr/>
          <p:nvPr/>
        </p:nvGrpSpPr>
        <p:grpSpPr>
          <a:xfrm>
            <a:off x="3050101" y="2433403"/>
            <a:ext cx="354311" cy="353394"/>
            <a:chOff x="-48629225" y="3938500"/>
            <a:chExt cx="299300" cy="298525"/>
          </a:xfrm>
        </p:grpSpPr>
        <p:sp>
          <p:nvSpPr>
            <p:cNvPr id="7900" name="Google Shape;7900;p74"/>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4"/>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4"/>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4"/>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74"/>
          <p:cNvGrpSpPr/>
          <p:nvPr/>
        </p:nvGrpSpPr>
        <p:grpSpPr>
          <a:xfrm>
            <a:off x="1785504" y="2904744"/>
            <a:ext cx="311458" cy="354341"/>
            <a:chOff x="-46762575" y="3200500"/>
            <a:chExt cx="263100" cy="299325"/>
          </a:xfrm>
        </p:grpSpPr>
        <p:sp>
          <p:nvSpPr>
            <p:cNvPr id="7905" name="Google Shape;7905;p74"/>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4"/>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4"/>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4"/>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4"/>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74"/>
          <p:cNvGrpSpPr/>
          <p:nvPr/>
        </p:nvGrpSpPr>
        <p:grpSpPr>
          <a:xfrm>
            <a:off x="1763589" y="3363466"/>
            <a:ext cx="355288" cy="312375"/>
            <a:chOff x="-46779900" y="3588000"/>
            <a:chExt cx="300125" cy="263875"/>
          </a:xfrm>
        </p:grpSpPr>
        <p:sp>
          <p:nvSpPr>
            <p:cNvPr id="7911" name="Google Shape;7911;p74"/>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4"/>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4"/>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4"/>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74"/>
          <p:cNvGrpSpPr/>
          <p:nvPr/>
        </p:nvGrpSpPr>
        <p:grpSpPr>
          <a:xfrm>
            <a:off x="1764062" y="3778388"/>
            <a:ext cx="354341" cy="353394"/>
            <a:chOff x="-46779100" y="3938500"/>
            <a:chExt cx="299325" cy="298525"/>
          </a:xfrm>
        </p:grpSpPr>
        <p:sp>
          <p:nvSpPr>
            <p:cNvPr id="7916" name="Google Shape;7916;p7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74"/>
          <p:cNvGrpSpPr/>
          <p:nvPr/>
        </p:nvGrpSpPr>
        <p:grpSpPr>
          <a:xfrm>
            <a:off x="3971800" y="2911255"/>
            <a:ext cx="355258" cy="355288"/>
            <a:chOff x="-44924250" y="3206000"/>
            <a:chExt cx="300100" cy="300125"/>
          </a:xfrm>
        </p:grpSpPr>
        <p:sp>
          <p:nvSpPr>
            <p:cNvPr id="7919" name="Google Shape;7919;p7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74"/>
          <p:cNvGrpSpPr/>
          <p:nvPr/>
        </p:nvGrpSpPr>
        <p:grpSpPr>
          <a:xfrm>
            <a:off x="1286286" y="1539249"/>
            <a:ext cx="355258" cy="355258"/>
            <a:chOff x="-50134375" y="3183175"/>
            <a:chExt cx="300100" cy="300100"/>
          </a:xfrm>
        </p:grpSpPr>
        <p:sp>
          <p:nvSpPr>
            <p:cNvPr id="7925" name="Google Shape;7925;p74"/>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4"/>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4"/>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4"/>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4"/>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4"/>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4"/>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4"/>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4"/>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4"/>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74"/>
          <p:cNvGrpSpPr/>
          <p:nvPr/>
        </p:nvGrpSpPr>
        <p:grpSpPr>
          <a:xfrm>
            <a:off x="1286286" y="1974651"/>
            <a:ext cx="355258" cy="355288"/>
            <a:chOff x="-50134375" y="3550975"/>
            <a:chExt cx="300100" cy="300125"/>
          </a:xfrm>
        </p:grpSpPr>
        <p:sp>
          <p:nvSpPr>
            <p:cNvPr id="7936" name="Google Shape;7936;p7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74"/>
          <p:cNvGrpSpPr/>
          <p:nvPr/>
        </p:nvGrpSpPr>
        <p:grpSpPr>
          <a:xfrm>
            <a:off x="1286286" y="2412183"/>
            <a:ext cx="355258" cy="355051"/>
            <a:chOff x="-50134375" y="3920575"/>
            <a:chExt cx="300100" cy="299925"/>
          </a:xfrm>
        </p:grpSpPr>
        <p:sp>
          <p:nvSpPr>
            <p:cNvPr id="7939" name="Google Shape;7939;p74"/>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4"/>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4"/>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74"/>
          <p:cNvGrpSpPr/>
          <p:nvPr/>
        </p:nvGrpSpPr>
        <p:grpSpPr>
          <a:xfrm>
            <a:off x="3497010" y="1559758"/>
            <a:ext cx="357123" cy="355258"/>
            <a:chOff x="-48262200" y="3200500"/>
            <a:chExt cx="301675" cy="300100"/>
          </a:xfrm>
        </p:grpSpPr>
        <p:sp>
          <p:nvSpPr>
            <p:cNvPr id="7943" name="Google Shape;7943;p74"/>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4"/>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4"/>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4"/>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4"/>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4"/>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4"/>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4"/>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4"/>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74"/>
          <p:cNvGrpSpPr/>
          <p:nvPr/>
        </p:nvGrpSpPr>
        <p:grpSpPr>
          <a:xfrm>
            <a:off x="3526383" y="1996847"/>
            <a:ext cx="298377" cy="354519"/>
            <a:chOff x="-48233050" y="3569725"/>
            <a:chExt cx="252050" cy="299475"/>
          </a:xfrm>
        </p:grpSpPr>
        <p:sp>
          <p:nvSpPr>
            <p:cNvPr id="7953" name="Google Shape;7953;p7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74"/>
          <p:cNvGrpSpPr/>
          <p:nvPr/>
        </p:nvGrpSpPr>
        <p:grpSpPr>
          <a:xfrm>
            <a:off x="3550148" y="2430591"/>
            <a:ext cx="250847" cy="358070"/>
            <a:chOff x="-48216525" y="3936125"/>
            <a:chExt cx="211900" cy="302475"/>
          </a:xfrm>
        </p:grpSpPr>
        <p:sp>
          <p:nvSpPr>
            <p:cNvPr id="7957" name="Google Shape;7957;p7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74"/>
          <p:cNvGrpSpPr/>
          <p:nvPr/>
        </p:nvGrpSpPr>
        <p:grpSpPr>
          <a:xfrm>
            <a:off x="2205866" y="2905661"/>
            <a:ext cx="355258" cy="355288"/>
            <a:chOff x="-46410500" y="3201275"/>
            <a:chExt cx="300100" cy="300125"/>
          </a:xfrm>
        </p:grpSpPr>
        <p:sp>
          <p:nvSpPr>
            <p:cNvPr id="7962" name="Google Shape;7962;p74"/>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4"/>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4"/>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4"/>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4"/>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74"/>
          <p:cNvGrpSpPr/>
          <p:nvPr/>
        </p:nvGrpSpPr>
        <p:grpSpPr>
          <a:xfrm>
            <a:off x="2205866" y="3341092"/>
            <a:ext cx="355258" cy="356205"/>
            <a:chOff x="-46409700" y="3569100"/>
            <a:chExt cx="300100" cy="300900"/>
          </a:xfrm>
        </p:grpSpPr>
        <p:sp>
          <p:nvSpPr>
            <p:cNvPr id="7968" name="Google Shape;7968;p74"/>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4"/>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4"/>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4"/>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4"/>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74"/>
          <p:cNvGrpSpPr/>
          <p:nvPr/>
        </p:nvGrpSpPr>
        <p:grpSpPr>
          <a:xfrm>
            <a:off x="2193747" y="3776524"/>
            <a:ext cx="379497" cy="358070"/>
            <a:chOff x="-46422300" y="3936925"/>
            <a:chExt cx="320575" cy="302475"/>
          </a:xfrm>
        </p:grpSpPr>
        <p:sp>
          <p:nvSpPr>
            <p:cNvPr id="7974" name="Google Shape;7974;p74"/>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4"/>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74"/>
          <p:cNvGrpSpPr/>
          <p:nvPr/>
        </p:nvGrpSpPr>
        <p:grpSpPr>
          <a:xfrm>
            <a:off x="3971326" y="3330852"/>
            <a:ext cx="356205" cy="355258"/>
            <a:chOff x="-44914800" y="3560450"/>
            <a:chExt cx="300900" cy="300100"/>
          </a:xfrm>
        </p:grpSpPr>
        <p:sp>
          <p:nvSpPr>
            <p:cNvPr id="7977" name="Google Shape;7977;p74"/>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4"/>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4"/>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4"/>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4"/>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74"/>
          <p:cNvGrpSpPr/>
          <p:nvPr/>
        </p:nvGrpSpPr>
        <p:grpSpPr>
          <a:xfrm>
            <a:off x="1726378" y="1539486"/>
            <a:ext cx="354311" cy="354104"/>
            <a:chOff x="-49764975" y="3183375"/>
            <a:chExt cx="299300" cy="299125"/>
          </a:xfrm>
        </p:grpSpPr>
        <p:sp>
          <p:nvSpPr>
            <p:cNvPr id="7983" name="Google Shape;7983;p74"/>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4"/>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4"/>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4"/>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4"/>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4"/>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4"/>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4"/>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4"/>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74"/>
          <p:cNvGrpSpPr/>
          <p:nvPr/>
        </p:nvGrpSpPr>
        <p:grpSpPr>
          <a:xfrm>
            <a:off x="1726378" y="1974947"/>
            <a:ext cx="354311" cy="355909"/>
            <a:chOff x="-49764975" y="3551225"/>
            <a:chExt cx="299300" cy="300650"/>
          </a:xfrm>
        </p:grpSpPr>
        <p:sp>
          <p:nvSpPr>
            <p:cNvPr id="7993" name="Google Shape;7993;p7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74"/>
          <p:cNvGrpSpPr/>
          <p:nvPr/>
        </p:nvGrpSpPr>
        <p:grpSpPr>
          <a:xfrm>
            <a:off x="1724040" y="2411710"/>
            <a:ext cx="358987" cy="355525"/>
            <a:chOff x="-49766550" y="3920175"/>
            <a:chExt cx="303250" cy="300325"/>
          </a:xfrm>
        </p:grpSpPr>
        <p:sp>
          <p:nvSpPr>
            <p:cNvPr id="8005" name="Google Shape;8005;p74"/>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4"/>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4"/>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4"/>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74"/>
          <p:cNvGrpSpPr/>
          <p:nvPr/>
        </p:nvGrpSpPr>
        <p:grpSpPr>
          <a:xfrm>
            <a:off x="3939571" y="1559758"/>
            <a:ext cx="357123" cy="354341"/>
            <a:chOff x="-47892800" y="3200500"/>
            <a:chExt cx="301675" cy="299325"/>
          </a:xfrm>
        </p:grpSpPr>
        <p:sp>
          <p:nvSpPr>
            <p:cNvPr id="8010" name="Google Shape;8010;p74"/>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4"/>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4"/>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4"/>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4"/>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4"/>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74"/>
          <p:cNvGrpSpPr/>
          <p:nvPr/>
        </p:nvGrpSpPr>
        <p:grpSpPr>
          <a:xfrm>
            <a:off x="4003437" y="1996107"/>
            <a:ext cx="229391" cy="355258"/>
            <a:chOff x="-47839250" y="3569100"/>
            <a:chExt cx="193775" cy="300100"/>
          </a:xfrm>
        </p:grpSpPr>
        <p:sp>
          <p:nvSpPr>
            <p:cNvPr id="8017" name="Google Shape;8017;p74"/>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4"/>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4"/>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4"/>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4"/>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4"/>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74"/>
          <p:cNvGrpSpPr/>
          <p:nvPr/>
        </p:nvGrpSpPr>
        <p:grpSpPr>
          <a:xfrm>
            <a:off x="3940503" y="2432456"/>
            <a:ext cx="355258" cy="356205"/>
            <a:chOff x="-47892800" y="3937700"/>
            <a:chExt cx="300100" cy="300900"/>
          </a:xfrm>
        </p:grpSpPr>
        <p:sp>
          <p:nvSpPr>
            <p:cNvPr id="8024" name="Google Shape;8024;p74"/>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4"/>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4"/>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4"/>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4"/>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4"/>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4"/>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4"/>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74"/>
          <p:cNvGrpSpPr/>
          <p:nvPr/>
        </p:nvGrpSpPr>
        <p:grpSpPr>
          <a:xfrm>
            <a:off x="2645798" y="2926170"/>
            <a:ext cx="355258" cy="311458"/>
            <a:chOff x="-46042675" y="3218600"/>
            <a:chExt cx="300100" cy="263100"/>
          </a:xfrm>
        </p:grpSpPr>
        <p:sp>
          <p:nvSpPr>
            <p:cNvPr id="8033" name="Google Shape;8033;p7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74"/>
          <p:cNvGrpSpPr/>
          <p:nvPr/>
        </p:nvGrpSpPr>
        <p:grpSpPr>
          <a:xfrm>
            <a:off x="2645798" y="3340619"/>
            <a:ext cx="355258" cy="323118"/>
            <a:chOff x="-46042675" y="3568700"/>
            <a:chExt cx="300100" cy="272950"/>
          </a:xfrm>
        </p:grpSpPr>
        <p:sp>
          <p:nvSpPr>
            <p:cNvPr id="8040" name="Google Shape;8040;p74"/>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4"/>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4"/>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4"/>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74"/>
          <p:cNvGrpSpPr/>
          <p:nvPr/>
        </p:nvGrpSpPr>
        <p:grpSpPr>
          <a:xfrm>
            <a:off x="2687749" y="3777589"/>
            <a:ext cx="271357" cy="356057"/>
            <a:chOff x="-46007225" y="3937825"/>
            <a:chExt cx="229225" cy="300775"/>
          </a:xfrm>
        </p:grpSpPr>
        <p:sp>
          <p:nvSpPr>
            <p:cNvPr id="8045" name="Google Shape;8045;p7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74"/>
          <p:cNvGrpSpPr/>
          <p:nvPr/>
        </p:nvGrpSpPr>
        <p:grpSpPr>
          <a:xfrm>
            <a:off x="3993241" y="3767675"/>
            <a:ext cx="312375" cy="357596"/>
            <a:chOff x="-44895900" y="3929450"/>
            <a:chExt cx="263875" cy="302075"/>
          </a:xfrm>
        </p:grpSpPr>
        <p:sp>
          <p:nvSpPr>
            <p:cNvPr id="8056" name="Google Shape;8056;p74"/>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4"/>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4"/>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4"/>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4"/>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4"/>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74"/>
          <p:cNvGrpSpPr/>
          <p:nvPr/>
        </p:nvGrpSpPr>
        <p:grpSpPr>
          <a:xfrm>
            <a:off x="2167060" y="1550436"/>
            <a:ext cx="356205" cy="332885"/>
            <a:chOff x="-49397175" y="3192625"/>
            <a:chExt cx="300900" cy="281200"/>
          </a:xfrm>
        </p:grpSpPr>
        <p:sp>
          <p:nvSpPr>
            <p:cNvPr id="8063" name="Google Shape;8063;p7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74"/>
          <p:cNvGrpSpPr/>
          <p:nvPr/>
        </p:nvGrpSpPr>
        <p:grpSpPr>
          <a:xfrm>
            <a:off x="2193163" y="1974651"/>
            <a:ext cx="304000" cy="356205"/>
            <a:chOff x="-49375900" y="3550975"/>
            <a:chExt cx="256800" cy="300900"/>
          </a:xfrm>
        </p:grpSpPr>
        <p:sp>
          <p:nvSpPr>
            <p:cNvPr id="8071" name="Google Shape;8071;p7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4"/>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2" name="Google Shape;8082;p74"/>
          <p:cNvGrpSpPr/>
          <p:nvPr/>
        </p:nvGrpSpPr>
        <p:grpSpPr>
          <a:xfrm>
            <a:off x="2188516" y="2411946"/>
            <a:ext cx="313293" cy="356205"/>
            <a:chOff x="-49378250" y="3920375"/>
            <a:chExt cx="264650" cy="300900"/>
          </a:xfrm>
        </p:grpSpPr>
        <p:sp>
          <p:nvSpPr>
            <p:cNvPr id="8083" name="Google Shape;8083;p74"/>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4"/>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4"/>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4"/>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4"/>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4"/>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4"/>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74"/>
          <p:cNvGrpSpPr/>
          <p:nvPr/>
        </p:nvGrpSpPr>
        <p:grpSpPr>
          <a:xfrm>
            <a:off x="907504" y="2904744"/>
            <a:ext cx="312375" cy="357123"/>
            <a:chOff x="-47505300" y="3200500"/>
            <a:chExt cx="263875" cy="301675"/>
          </a:xfrm>
        </p:grpSpPr>
        <p:sp>
          <p:nvSpPr>
            <p:cNvPr id="8091" name="Google Shape;8091;p74"/>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4"/>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4"/>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4"/>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4"/>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4"/>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4"/>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4"/>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4"/>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4"/>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4"/>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4"/>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4"/>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74"/>
          <p:cNvGrpSpPr/>
          <p:nvPr/>
        </p:nvGrpSpPr>
        <p:grpSpPr>
          <a:xfrm>
            <a:off x="885604" y="3341092"/>
            <a:ext cx="356176" cy="355051"/>
            <a:chOff x="-47524975" y="3569100"/>
            <a:chExt cx="300875" cy="299925"/>
          </a:xfrm>
        </p:grpSpPr>
        <p:sp>
          <p:nvSpPr>
            <p:cNvPr id="8105" name="Google Shape;8105;p74"/>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4"/>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4"/>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4"/>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4"/>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74"/>
          <p:cNvGrpSpPr/>
          <p:nvPr/>
        </p:nvGrpSpPr>
        <p:grpSpPr>
          <a:xfrm>
            <a:off x="886062" y="3820354"/>
            <a:ext cx="355258" cy="270410"/>
            <a:chOff x="-47523400" y="3973950"/>
            <a:chExt cx="300100" cy="228425"/>
          </a:xfrm>
        </p:grpSpPr>
        <p:sp>
          <p:nvSpPr>
            <p:cNvPr id="8111" name="Google Shape;8111;p7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74"/>
          <p:cNvGrpSpPr/>
          <p:nvPr/>
        </p:nvGrpSpPr>
        <p:grpSpPr>
          <a:xfrm>
            <a:off x="3091183" y="2903353"/>
            <a:ext cx="354341" cy="357596"/>
            <a:chOff x="-45673275" y="3199325"/>
            <a:chExt cx="299325" cy="302075"/>
          </a:xfrm>
        </p:grpSpPr>
        <p:sp>
          <p:nvSpPr>
            <p:cNvPr id="8117" name="Google Shape;8117;p74"/>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4"/>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4"/>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74"/>
          <p:cNvGrpSpPr/>
          <p:nvPr/>
        </p:nvGrpSpPr>
        <p:grpSpPr>
          <a:xfrm>
            <a:off x="3090251" y="3361602"/>
            <a:ext cx="356205" cy="314240"/>
            <a:chOff x="-45674075" y="3586425"/>
            <a:chExt cx="300900" cy="265450"/>
          </a:xfrm>
        </p:grpSpPr>
        <p:sp>
          <p:nvSpPr>
            <p:cNvPr id="8121" name="Google Shape;8121;p7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74"/>
          <p:cNvGrpSpPr/>
          <p:nvPr/>
        </p:nvGrpSpPr>
        <p:grpSpPr>
          <a:xfrm>
            <a:off x="3091183" y="3777441"/>
            <a:ext cx="354341" cy="356205"/>
            <a:chOff x="-45673275" y="3937700"/>
            <a:chExt cx="299325" cy="300900"/>
          </a:xfrm>
        </p:grpSpPr>
        <p:sp>
          <p:nvSpPr>
            <p:cNvPr id="8124" name="Google Shape;8124;p74"/>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4"/>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4"/>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4"/>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4"/>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4"/>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74"/>
          <p:cNvGrpSpPr/>
          <p:nvPr/>
        </p:nvGrpSpPr>
        <p:grpSpPr>
          <a:xfrm>
            <a:off x="2205349" y="4270225"/>
            <a:ext cx="356205" cy="356205"/>
            <a:chOff x="-44512325" y="3176075"/>
            <a:chExt cx="300900" cy="300900"/>
          </a:xfrm>
        </p:grpSpPr>
        <p:sp>
          <p:nvSpPr>
            <p:cNvPr id="8131" name="Google Shape;8131;p7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74"/>
          <p:cNvGrpSpPr/>
          <p:nvPr/>
        </p:nvGrpSpPr>
        <p:grpSpPr>
          <a:xfrm>
            <a:off x="2608689" y="1539249"/>
            <a:ext cx="354341" cy="354341"/>
            <a:chOff x="-49027775" y="3183175"/>
            <a:chExt cx="299325" cy="299325"/>
          </a:xfrm>
        </p:grpSpPr>
        <p:sp>
          <p:nvSpPr>
            <p:cNvPr id="8135" name="Google Shape;8135;p7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4"/>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74"/>
          <p:cNvGrpSpPr/>
          <p:nvPr/>
        </p:nvGrpSpPr>
        <p:grpSpPr>
          <a:xfrm>
            <a:off x="2608230" y="1974651"/>
            <a:ext cx="355258" cy="357152"/>
            <a:chOff x="-49027775" y="3550975"/>
            <a:chExt cx="300100" cy="301700"/>
          </a:xfrm>
        </p:grpSpPr>
        <p:sp>
          <p:nvSpPr>
            <p:cNvPr id="8140" name="Google Shape;8140;p74"/>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4"/>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4"/>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4"/>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4"/>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4"/>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4"/>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4"/>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4"/>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4"/>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74"/>
          <p:cNvGrpSpPr/>
          <p:nvPr/>
        </p:nvGrpSpPr>
        <p:grpSpPr>
          <a:xfrm>
            <a:off x="2606306" y="2411710"/>
            <a:ext cx="359106" cy="355525"/>
            <a:chOff x="-49031025" y="3920175"/>
            <a:chExt cx="303350" cy="300325"/>
          </a:xfrm>
        </p:grpSpPr>
        <p:sp>
          <p:nvSpPr>
            <p:cNvPr id="8151" name="Google Shape;8151;p74"/>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4"/>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4"/>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4"/>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4"/>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4"/>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74"/>
          <p:cNvGrpSpPr/>
          <p:nvPr/>
        </p:nvGrpSpPr>
        <p:grpSpPr>
          <a:xfrm>
            <a:off x="1322411" y="2904744"/>
            <a:ext cx="356176" cy="354341"/>
            <a:chOff x="-47155575" y="3200500"/>
            <a:chExt cx="300875" cy="299325"/>
          </a:xfrm>
        </p:grpSpPr>
        <p:sp>
          <p:nvSpPr>
            <p:cNvPr id="8158" name="Google Shape;8158;p7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74"/>
          <p:cNvGrpSpPr/>
          <p:nvPr/>
        </p:nvGrpSpPr>
        <p:grpSpPr>
          <a:xfrm>
            <a:off x="1322870" y="3341092"/>
            <a:ext cx="355258" cy="355258"/>
            <a:chOff x="-47154800" y="3569100"/>
            <a:chExt cx="300100" cy="300100"/>
          </a:xfrm>
        </p:grpSpPr>
        <p:sp>
          <p:nvSpPr>
            <p:cNvPr id="8165" name="Google Shape;8165;p74"/>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4"/>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4"/>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4"/>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4"/>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4"/>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74"/>
          <p:cNvGrpSpPr/>
          <p:nvPr/>
        </p:nvGrpSpPr>
        <p:grpSpPr>
          <a:xfrm>
            <a:off x="1323343" y="3779305"/>
            <a:ext cx="354311" cy="353423"/>
            <a:chOff x="-47154000" y="3939275"/>
            <a:chExt cx="299300" cy="298550"/>
          </a:xfrm>
        </p:grpSpPr>
        <p:sp>
          <p:nvSpPr>
            <p:cNvPr id="8172" name="Google Shape;8172;p7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74"/>
          <p:cNvGrpSpPr/>
          <p:nvPr/>
        </p:nvGrpSpPr>
        <p:grpSpPr>
          <a:xfrm>
            <a:off x="3548633" y="2904744"/>
            <a:ext cx="312375" cy="354341"/>
            <a:chOff x="-45286550" y="3200500"/>
            <a:chExt cx="263875" cy="299325"/>
          </a:xfrm>
        </p:grpSpPr>
        <p:sp>
          <p:nvSpPr>
            <p:cNvPr id="8177" name="Google Shape;8177;p7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74"/>
          <p:cNvGrpSpPr/>
          <p:nvPr/>
        </p:nvGrpSpPr>
        <p:grpSpPr>
          <a:xfrm>
            <a:off x="3548633" y="3342039"/>
            <a:ext cx="312375" cy="354311"/>
            <a:chOff x="-45286550" y="3569900"/>
            <a:chExt cx="263875" cy="299300"/>
          </a:xfrm>
        </p:grpSpPr>
        <p:sp>
          <p:nvSpPr>
            <p:cNvPr id="8181" name="Google Shape;8181;p74"/>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4"/>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4"/>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4"/>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4"/>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4"/>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74"/>
          <p:cNvGrpSpPr/>
          <p:nvPr/>
        </p:nvGrpSpPr>
        <p:grpSpPr>
          <a:xfrm>
            <a:off x="3559820" y="3778388"/>
            <a:ext cx="290001" cy="355258"/>
            <a:chOff x="-45277900" y="3938500"/>
            <a:chExt cx="244975" cy="300100"/>
          </a:xfrm>
        </p:grpSpPr>
        <p:sp>
          <p:nvSpPr>
            <p:cNvPr id="8188" name="Google Shape;8188;p74"/>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4"/>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4"/>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4"/>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74"/>
          <p:cNvGrpSpPr/>
          <p:nvPr/>
        </p:nvGrpSpPr>
        <p:grpSpPr>
          <a:xfrm>
            <a:off x="2645769" y="4247490"/>
            <a:ext cx="355258" cy="355258"/>
            <a:chOff x="-44502875" y="3576975"/>
            <a:chExt cx="300100" cy="300100"/>
          </a:xfrm>
        </p:grpSpPr>
        <p:sp>
          <p:nvSpPr>
            <p:cNvPr id="8193" name="Google Shape;8193;p7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74"/>
          <p:cNvGrpSpPr/>
          <p:nvPr/>
        </p:nvGrpSpPr>
        <p:grpSpPr>
          <a:xfrm>
            <a:off x="4858968" y="1532275"/>
            <a:ext cx="356221" cy="354973"/>
            <a:chOff x="-13947000" y="3212800"/>
            <a:chExt cx="353675" cy="352400"/>
          </a:xfrm>
        </p:grpSpPr>
        <p:sp>
          <p:nvSpPr>
            <p:cNvPr id="8197" name="Google Shape;8197;p7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74"/>
          <p:cNvGrpSpPr/>
          <p:nvPr/>
        </p:nvGrpSpPr>
        <p:grpSpPr>
          <a:xfrm>
            <a:off x="4858981" y="1973145"/>
            <a:ext cx="356196" cy="354670"/>
            <a:chOff x="-13946200" y="3647075"/>
            <a:chExt cx="353650" cy="352100"/>
          </a:xfrm>
        </p:grpSpPr>
        <p:sp>
          <p:nvSpPr>
            <p:cNvPr id="8200" name="Google Shape;8200;p74"/>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4"/>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4"/>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4"/>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4"/>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4"/>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6" name="Google Shape;8206;p74"/>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7" name="Google Shape;8207;p74"/>
          <p:cNvGrpSpPr/>
          <p:nvPr/>
        </p:nvGrpSpPr>
        <p:grpSpPr>
          <a:xfrm>
            <a:off x="6642374" y="1532628"/>
            <a:ext cx="357002" cy="354267"/>
            <a:chOff x="-12163025" y="3214275"/>
            <a:chExt cx="354450" cy="351700"/>
          </a:xfrm>
        </p:grpSpPr>
        <p:sp>
          <p:nvSpPr>
            <p:cNvPr id="8208" name="Google Shape;8208;p74"/>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4"/>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4"/>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74"/>
          <p:cNvGrpSpPr/>
          <p:nvPr/>
        </p:nvGrpSpPr>
        <p:grpSpPr>
          <a:xfrm>
            <a:off x="6643154" y="1972365"/>
            <a:ext cx="355441" cy="356232"/>
            <a:chOff x="-12160675" y="3647875"/>
            <a:chExt cx="352900" cy="353650"/>
          </a:xfrm>
        </p:grpSpPr>
        <p:sp>
          <p:nvSpPr>
            <p:cNvPr id="8212" name="Google Shape;8212;p7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74"/>
          <p:cNvGrpSpPr/>
          <p:nvPr/>
        </p:nvGrpSpPr>
        <p:grpSpPr>
          <a:xfrm>
            <a:off x="6653870" y="2416821"/>
            <a:ext cx="354635" cy="356232"/>
            <a:chOff x="-12160675" y="4081850"/>
            <a:chExt cx="352100" cy="353650"/>
          </a:xfrm>
        </p:grpSpPr>
        <p:sp>
          <p:nvSpPr>
            <p:cNvPr id="8220" name="Google Shape;8220;p74"/>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4"/>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4"/>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4"/>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4"/>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4"/>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74"/>
          <p:cNvGrpSpPr/>
          <p:nvPr/>
        </p:nvGrpSpPr>
        <p:grpSpPr>
          <a:xfrm>
            <a:off x="4858836" y="2891264"/>
            <a:ext cx="355416" cy="355652"/>
            <a:chOff x="-10391650" y="3180600"/>
            <a:chExt cx="352875" cy="353075"/>
          </a:xfrm>
        </p:grpSpPr>
        <p:sp>
          <p:nvSpPr>
            <p:cNvPr id="8227" name="Google Shape;8227;p74"/>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4"/>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4"/>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4"/>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4"/>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4"/>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74"/>
          <p:cNvGrpSpPr/>
          <p:nvPr/>
        </p:nvGrpSpPr>
        <p:grpSpPr>
          <a:xfrm>
            <a:off x="4858835" y="3368062"/>
            <a:ext cx="354635" cy="353890"/>
            <a:chOff x="-10390875" y="3616350"/>
            <a:chExt cx="352100" cy="351325"/>
          </a:xfrm>
        </p:grpSpPr>
        <p:sp>
          <p:nvSpPr>
            <p:cNvPr id="8234" name="Google Shape;8234;p74"/>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4"/>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4"/>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74"/>
          <p:cNvGrpSpPr/>
          <p:nvPr/>
        </p:nvGrpSpPr>
        <p:grpSpPr>
          <a:xfrm>
            <a:off x="7525810" y="2892727"/>
            <a:ext cx="312585" cy="354670"/>
            <a:chOff x="-10370400" y="4049550"/>
            <a:chExt cx="310350" cy="352100"/>
          </a:xfrm>
        </p:grpSpPr>
        <p:sp>
          <p:nvSpPr>
            <p:cNvPr id="8238" name="Google Shape;8238;p74"/>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4"/>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4"/>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4"/>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4"/>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74"/>
          <p:cNvGrpSpPr/>
          <p:nvPr/>
        </p:nvGrpSpPr>
        <p:grpSpPr>
          <a:xfrm>
            <a:off x="6630066" y="2891668"/>
            <a:ext cx="379236" cy="354847"/>
            <a:chOff x="-8674650" y="3210975"/>
            <a:chExt cx="376525" cy="352275"/>
          </a:xfrm>
        </p:grpSpPr>
        <p:sp>
          <p:nvSpPr>
            <p:cNvPr id="8244" name="Google Shape;8244;p74"/>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4"/>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4"/>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4"/>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4"/>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4"/>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74"/>
          <p:cNvGrpSpPr/>
          <p:nvPr/>
        </p:nvGrpSpPr>
        <p:grpSpPr>
          <a:xfrm>
            <a:off x="5301563" y="1531633"/>
            <a:ext cx="356221" cy="356257"/>
            <a:chOff x="-13512225" y="3211525"/>
            <a:chExt cx="353675" cy="353675"/>
          </a:xfrm>
        </p:grpSpPr>
        <p:sp>
          <p:nvSpPr>
            <p:cNvPr id="8251" name="Google Shape;8251;p7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6" name="Google Shape;8256;p74"/>
          <p:cNvGrpSpPr/>
          <p:nvPr/>
        </p:nvGrpSpPr>
        <p:grpSpPr>
          <a:xfrm>
            <a:off x="5301563" y="1973145"/>
            <a:ext cx="356221" cy="354670"/>
            <a:chOff x="-13512225" y="3647075"/>
            <a:chExt cx="353675" cy="352100"/>
          </a:xfrm>
        </p:grpSpPr>
        <p:sp>
          <p:nvSpPr>
            <p:cNvPr id="8257" name="Google Shape;8257;p7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74"/>
          <p:cNvGrpSpPr/>
          <p:nvPr/>
        </p:nvGrpSpPr>
        <p:grpSpPr>
          <a:xfrm>
            <a:off x="5311876" y="2417211"/>
            <a:ext cx="356221" cy="355451"/>
            <a:chOff x="-13512225" y="4080275"/>
            <a:chExt cx="353675" cy="352875"/>
          </a:xfrm>
        </p:grpSpPr>
        <p:sp>
          <p:nvSpPr>
            <p:cNvPr id="8268" name="Google Shape;8268;p7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74"/>
          <p:cNvGrpSpPr/>
          <p:nvPr/>
        </p:nvGrpSpPr>
        <p:grpSpPr>
          <a:xfrm>
            <a:off x="7084956" y="1564572"/>
            <a:ext cx="356196" cy="290379"/>
            <a:chOff x="-11728250" y="3245400"/>
            <a:chExt cx="353650" cy="288275"/>
          </a:xfrm>
        </p:grpSpPr>
        <p:sp>
          <p:nvSpPr>
            <p:cNvPr id="8280" name="Google Shape;8280;p74"/>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4"/>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4"/>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4"/>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4"/>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5" name="Google Shape;8285;p74"/>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6" name="Google Shape;8286;p74"/>
          <p:cNvGrpSpPr/>
          <p:nvPr/>
        </p:nvGrpSpPr>
        <p:grpSpPr>
          <a:xfrm>
            <a:off x="7083760" y="1971660"/>
            <a:ext cx="358588" cy="357642"/>
            <a:chOff x="-11729050" y="3646475"/>
            <a:chExt cx="356025" cy="355050"/>
          </a:xfrm>
        </p:grpSpPr>
        <p:sp>
          <p:nvSpPr>
            <p:cNvPr id="8287" name="Google Shape;8287;p74"/>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4"/>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4"/>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4"/>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4"/>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4"/>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4"/>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4"/>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4"/>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4"/>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4"/>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8" name="Google Shape;8298;p74"/>
          <p:cNvGrpSpPr/>
          <p:nvPr/>
        </p:nvGrpSpPr>
        <p:grpSpPr>
          <a:xfrm>
            <a:off x="7117464" y="2417211"/>
            <a:ext cx="311804" cy="355451"/>
            <a:chOff x="-11703850" y="4081850"/>
            <a:chExt cx="309575" cy="352875"/>
          </a:xfrm>
        </p:grpSpPr>
        <p:sp>
          <p:nvSpPr>
            <p:cNvPr id="8299" name="Google Shape;8299;p7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74"/>
          <p:cNvGrpSpPr/>
          <p:nvPr/>
        </p:nvGrpSpPr>
        <p:grpSpPr>
          <a:xfrm>
            <a:off x="5306120" y="2891364"/>
            <a:ext cx="357002" cy="355451"/>
            <a:chOff x="-9958475" y="3180025"/>
            <a:chExt cx="354450" cy="352875"/>
          </a:xfrm>
        </p:grpSpPr>
        <p:sp>
          <p:nvSpPr>
            <p:cNvPr id="8308" name="Google Shape;8308;p74"/>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4"/>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4"/>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74"/>
          <p:cNvGrpSpPr/>
          <p:nvPr/>
        </p:nvGrpSpPr>
        <p:grpSpPr>
          <a:xfrm>
            <a:off x="5315247" y="3367345"/>
            <a:ext cx="337966" cy="355325"/>
            <a:chOff x="-9949025" y="3615575"/>
            <a:chExt cx="335550" cy="352750"/>
          </a:xfrm>
        </p:grpSpPr>
        <p:sp>
          <p:nvSpPr>
            <p:cNvPr id="8312" name="Google Shape;8312;p74"/>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4"/>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4"/>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74"/>
          <p:cNvGrpSpPr/>
          <p:nvPr/>
        </p:nvGrpSpPr>
        <p:grpSpPr>
          <a:xfrm>
            <a:off x="7950093" y="2890851"/>
            <a:ext cx="360175" cy="358423"/>
            <a:chOff x="-9961625" y="4048175"/>
            <a:chExt cx="357600" cy="355825"/>
          </a:xfrm>
        </p:grpSpPr>
        <p:sp>
          <p:nvSpPr>
            <p:cNvPr id="8316" name="Google Shape;8316;p7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74"/>
          <p:cNvGrpSpPr/>
          <p:nvPr/>
        </p:nvGrpSpPr>
        <p:grpSpPr>
          <a:xfrm>
            <a:off x="6636814" y="3366363"/>
            <a:ext cx="364959" cy="357289"/>
            <a:chOff x="-8680950" y="3624225"/>
            <a:chExt cx="362350" cy="354700"/>
          </a:xfrm>
        </p:grpSpPr>
        <p:sp>
          <p:nvSpPr>
            <p:cNvPr id="8323" name="Google Shape;8323;p74"/>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4"/>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4"/>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4"/>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4"/>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4"/>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74"/>
          <p:cNvGrpSpPr/>
          <p:nvPr/>
        </p:nvGrpSpPr>
        <p:grpSpPr>
          <a:xfrm>
            <a:off x="5773058" y="1532024"/>
            <a:ext cx="313365" cy="355476"/>
            <a:chOff x="-13056975" y="3212300"/>
            <a:chExt cx="311125" cy="352900"/>
          </a:xfrm>
        </p:grpSpPr>
        <p:sp>
          <p:nvSpPr>
            <p:cNvPr id="8330" name="Google Shape;8330;p74"/>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4"/>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4"/>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4"/>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4" name="Google Shape;8334;p74"/>
          <p:cNvGrpSpPr/>
          <p:nvPr/>
        </p:nvGrpSpPr>
        <p:grpSpPr>
          <a:xfrm>
            <a:off x="5750446" y="1972818"/>
            <a:ext cx="358588" cy="355325"/>
            <a:chOff x="-13077450" y="3647075"/>
            <a:chExt cx="356025" cy="352750"/>
          </a:xfrm>
        </p:grpSpPr>
        <p:sp>
          <p:nvSpPr>
            <p:cNvPr id="8335" name="Google Shape;8335;p74"/>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4"/>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4"/>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74"/>
          <p:cNvGrpSpPr/>
          <p:nvPr/>
        </p:nvGrpSpPr>
        <p:grpSpPr>
          <a:xfrm>
            <a:off x="5761552" y="2416418"/>
            <a:ext cx="357002" cy="357037"/>
            <a:chOff x="-13079025" y="4079475"/>
            <a:chExt cx="354450" cy="354450"/>
          </a:xfrm>
        </p:grpSpPr>
        <p:sp>
          <p:nvSpPr>
            <p:cNvPr id="8339" name="Google Shape;8339;p74"/>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4"/>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4"/>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4"/>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3" name="Google Shape;8343;p74"/>
          <p:cNvGrpSpPr/>
          <p:nvPr/>
        </p:nvGrpSpPr>
        <p:grpSpPr>
          <a:xfrm>
            <a:off x="7534619" y="1532427"/>
            <a:ext cx="356221" cy="354670"/>
            <a:chOff x="-11292700" y="3213875"/>
            <a:chExt cx="353675" cy="352100"/>
          </a:xfrm>
        </p:grpSpPr>
        <p:sp>
          <p:nvSpPr>
            <p:cNvPr id="8344" name="Google Shape;8344;p74"/>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4"/>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4"/>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4"/>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4"/>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4"/>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4"/>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74"/>
          <p:cNvGrpSpPr/>
          <p:nvPr/>
        </p:nvGrpSpPr>
        <p:grpSpPr>
          <a:xfrm>
            <a:off x="7528677" y="1972365"/>
            <a:ext cx="368106" cy="356232"/>
            <a:chOff x="-11299000" y="3647875"/>
            <a:chExt cx="365475" cy="353650"/>
          </a:xfrm>
        </p:grpSpPr>
        <p:sp>
          <p:nvSpPr>
            <p:cNvPr id="8352" name="Google Shape;8352;p74"/>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4"/>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4"/>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4"/>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4"/>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4"/>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74"/>
          <p:cNvGrpSpPr/>
          <p:nvPr/>
        </p:nvGrpSpPr>
        <p:grpSpPr>
          <a:xfrm>
            <a:off x="7544139" y="2428316"/>
            <a:ext cx="357808" cy="333240"/>
            <a:chOff x="-11295075" y="4092875"/>
            <a:chExt cx="355250" cy="330825"/>
          </a:xfrm>
        </p:grpSpPr>
        <p:sp>
          <p:nvSpPr>
            <p:cNvPr id="8359" name="Google Shape;8359;p74"/>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4"/>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4"/>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4"/>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4"/>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74"/>
          <p:cNvGrpSpPr/>
          <p:nvPr/>
        </p:nvGrpSpPr>
        <p:grpSpPr>
          <a:xfrm>
            <a:off x="5769739" y="2891364"/>
            <a:ext cx="312585" cy="355451"/>
            <a:chOff x="-9500075" y="3180800"/>
            <a:chExt cx="310350" cy="352875"/>
          </a:xfrm>
        </p:grpSpPr>
        <p:sp>
          <p:nvSpPr>
            <p:cNvPr id="8365" name="Google Shape;8365;p74"/>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4"/>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4"/>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4"/>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4"/>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74"/>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4"/>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4"/>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4"/>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74"/>
          <p:cNvGrpSpPr/>
          <p:nvPr/>
        </p:nvGrpSpPr>
        <p:grpSpPr>
          <a:xfrm>
            <a:off x="5747530" y="3366879"/>
            <a:ext cx="356221" cy="356257"/>
            <a:chOff x="-9523700" y="3614000"/>
            <a:chExt cx="353675" cy="353675"/>
          </a:xfrm>
        </p:grpSpPr>
        <p:sp>
          <p:nvSpPr>
            <p:cNvPr id="8375" name="Google Shape;8375;p74"/>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4"/>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4"/>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4"/>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4"/>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4"/>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4"/>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4"/>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4"/>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74"/>
          <p:cNvGrpSpPr/>
          <p:nvPr/>
        </p:nvGrpSpPr>
        <p:grpSpPr>
          <a:xfrm>
            <a:off x="7532481" y="3389521"/>
            <a:ext cx="356221" cy="354670"/>
            <a:chOff x="-9523700" y="4049550"/>
            <a:chExt cx="353675" cy="352100"/>
          </a:xfrm>
        </p:grpSpPr>
        <p:sp>
          <p:nvSpPr>
            <p:cNvPr id="8385" name="Google Shape;8385;p7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74"/>
          <p:cNvGrpSpPr/>
          <p:nvPr/>
        </p:nvGrpSpPr>
        <p:grpSpPr>
          <a:xfrm>
            <a:off x="7088596" y="3389494"/>
            <a:ext cx="357002" cy="311029"/>
            <a:chOff x="-8209150" y="3659675"/>
            <a:chExt cx="354450" cy="308775"/>
          </a:xfrm>
        </p:grpSpPr>
        <p:sp>
          <p:nvSpPr>
            <p:cNvPr id="8393" name="Google Shape;8393;p74"/>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4"/>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4"/>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4"/>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4"/>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4"/>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74"/>
          <p:cNvGrpSpPr/>
          <p:nvPr/>
        </p:nvGrpSpPr>
        <p:grpSpPr>
          <a:xfrm>
            <a:off x="6191845" y="1532024"/>
            <a:ext cx="356221" cy="355476"/>
            <a:chOff x="-12643475" y="3212300"/>
            <a:chExt cx="353675" cy="352900"/>
          </a:xfrm>
        </p:grpSpPr>
        <p:sp>
          <p:nvSpPr>
            <p:cNvPr id="8400" name="Google Shape;8400;p74"/>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4"/>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4"/>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4"/>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4"/>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4"/>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4"/>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74"/>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4"/>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9" name="Google Shape;8409;p74"/>
          <p:cNvGrpSpPr/>
          <p:nvPr/>
        </p:nvGrpSpPr>
        <p:grpSpPr>
          <a:xfrm>
            <a:off x="6191845" y="1983798"/>
            <a:ext cx="356221" cy="333366"/>
            <a:chOff x="-12643475" y="3657325"/>
            <a:chExt cx="353675" cy="330950"/>
          </a:xfrm>
        </p:grpSpPr>
        <p:sp>
          <p:nvSpPr>
            <p:cNvPr id="8410" name="Google Shape;8410;p74"/>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4"/>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4"/>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4"/>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4"/>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4"/>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74"/>
          <p:cNvGrpSpPr/>
          <p:nvPr/>
        </p:nvGrpSpPr>
        <p:grpSpPr>
          <a:xfrm>
            <a:off x="6202157" y="2418407"/>
            <a:ext cx="356221" cy="353059"/>
            <a:chOff x="-12643475" y="4081850"/>
            <a:chExt cx="353675" cy="350500"/>
          </a:xfrm>
        </p:grpSpPr>
        <p:sp>
          <p:nvSpPr>
            <p:cNvPr id="8417" name="Google Shape;8417;p7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74"/>
          <p:cNvGrpSpPr/>
          <p:nvPr/>
        </p:nvGrpSpPr>
        <p:grpSpPr>
          <a:xfrm>
            <a:off x="7974847" y="1532427"/>
            <a:ext cx="355416" cy="354670"/>
            <a:chOff x="-10857925" y="3213875"/>
            <a:chExt cx="352875" cy="352100"/>
          </a:xfrm>
        </p:grpSpPr>
        <p:sp>
          <p:nvSpPr>
            <p:cNvPr id="8422" name="Google Shape;8422;p74"/>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4"/>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4"/>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4"/>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4"/>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4"/>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4"/>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4"/>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4"/>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4"/>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2" name="Google Shape;8432;p74"/>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3" name="Google Shape;8433;p74"/>
          <p:cNvGrpSpPr/>
          <p:nvPr/>
        </p:nvGrpSpPr>
        <p:grpSpPr>
          <a:xfrm>
            <a:off x="7984757" y="2428316"/>
            <a:ext cx="356221" cy="333240"/>
            <a:chOff x="-10858725" y="4092875"/>
            <a:chExt cx="353675" cy="330825"/>
          </a:xfrm>
        </p:grpSpPr>
        <p:sp>
          <p:nvSpPr>
            <p:cNvPr id="8434" name="Google Shape;8434;p7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74"/>
          <p:cNvGrpSpPr/>
          <p:nvPr/>
        </p:nvGrpSpPr>
        <p:grpSpPr>
          <a:xfrm>
            <a:off x="6191762" y="2891855"/>
            <a:ext cx="356096" cy="354469"/>
            <a:chOff x="-9089725" y="3180200"/>
            <a:chExt cx="353550" cy="351900"/>
          </a:xfrm>
        </p:grpSpPr>
        <p:sp>
          <p:nvSpPr>
            <p:cNvPr id="8441" name="Google Shape;8441;p7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74"/>
          <p:cNvGrpSpPr/>
          <p:nvPr/>
        </p:nvGrpSpPr>
        <p:grpSpPr>
          <a:xfrm>
            <a:off x="6243280" y="3367282"/>
            <a:ext cx="252278" cy="355451"/>
            <a:chOff x="-9039300" y="3614000"/>
            <a:chExt cx="250475" cy="352875"/>
          </a:xfrm>
        </p:grpSpPr>
        <p:sp>
          <p:nvSpPr>
            <p:cNvPr id="8444" name="Google Shape;8444;p74"/>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4"/>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74"/>
          <p:cNvGrpSpPr/>
          <p:nvPr/>
        </p:nvGrpSpPr>
        <p:grpSpPr>
          <a:xfrm>
            <a:off x="7975246" y="3389521"/>
            <a:ext cx="354635" cy="354670"/>
            <a:chOff x="-9088150" y="4049550"/>
            <a:chExt cx="352100" cy="352100"/>
          </a:xfrm>
        </p:grpSpPr>
        <p:sp>
          <p:nvSpPr>
            <p:cNvPr id="8447" name="Google Shape;8447;p74"/>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4"/>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4"/>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4"/>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4"/>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4"/>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74"/>
          <p:cNvGrpSpPr/>
          <p:nvPr/>
        </p:nvGrpSpPr>
        <p:grpSpPr>
          <a:xfrm>
            <a:off x="7109610" y="2891754"/>
            <a:ext cx="315757" cy="354670"/>
            <a:chOff x="-8191825" y="3174500"/>
            <a:chExt cx="313500" cy="352100"/>
          </a:xfrm>
        </p:grpSpPr>
        <p:sp>
          <p:nvSpPr>
            <p:cNvPr id="8454" name="Google Shape;8454;p7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60" name="Shape 8460"/>
        <p:cNvGrpSpPr/>
        <p:nvPr/>
      </p:nvGrpSpPr>
      <p:grpSpPr>
        <a:xfrm>
          <a:off x="0" y="0"/>
          <a:ext cx="0" cy="0"/>
          <a:chOff x="0" y="0"/>
          <a:chExt cx="0" cy="0"/>
        </a:xfrm>
      </p:grpSpPr>
      <p:sp>
        <p:nvSpPr>
          <p:cNvPr id="8461" name="Google Shape;8461;p7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462" name="Google Shape;8462;p75"/>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3" name="Google Shape;8463;p75"/>
          <p:cNvGrpSpPr/>
          <p:nvPr/>
        </p:nvGrpSpPr>
        <p:grpSpPr>
          <a:xfrm>
            <a:off x="748855" y="2243507"/>
            <a:ext cx="452798" cy="449473"/>
            <a:chOff x="-21322300" y="3693325"/>
            <a:chExt cx="306400" cy="304150"/>
          </a:xfrm>
        </p:grpSpPr>
        <p:sp>
          <p:nvSpPr>
            <p:cNvPr id="8464" name="Google Shape;8464;p7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8" name="Google Shape;8468;p75"/>
          <p:cNvGrpSpPr/>
          <p:nvPr/>
        </p:nvGrpSpPr>
        <p:grpSpPr>
          <a:xfrm>
            <a:off x="748263" y="2810244"/>
            <a:ext cx="453980" cy="422540"/>
            <a:chOff x="-21322300" y="4077125"/>
            <a:chExt cx="307200" cy="285925"/>
          </a:xfrm>
        </p:grpSpPr>
        <p:sp>
          <p:nvSpPr>
            <p:cNvPr id="8469" name="Google Shape;8469;p7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7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1" name="Google Shape;8481;p75"/>
          <p:cNvGrpSpPr/>
          <p:nvPr/>
        </p:nvGrpSpPr>
        <p:grpSpPr>
          <a:xfrm>
            <a:off x="3525440" y="1689128"/>
            <a:ext cx="451653" cy="450212"/>
            <a:chOff x="-19394200" y="3333800"/>
            <a:chExt cx="305625" cy="304650"/>
          </a:xfrm>
        </p:grpSpPr>
        <p:sp>
          <p:nvSpPr>
            <p:cNvPr id="8482" name="Google Shape;8482;p7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75"/>
          <p:cNvGrpSpPr/>
          <p:nvPr/>
        </p:nvGrpSpPr>
        <p:grpSpPr>
          <a:xfrm>
            <a:off x="3524276" y="2243580"/>
            <a:ext cx="453980" cy="449325"/>
            <a:chOff x="-19396575" y="3708500"/>
            <a:chExt cx="307200" cy="304050"/>
          </a:xfrm>
        </p:grpSpPr>
        <p:sp>
          <p:nvSpPr>
            <p:cNvPr id="8492" name="Google Shape;8492;p7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75"/>
          <p:cNvGrpSpPr/>
          <p:nvPr/>
        </p:nvGrpSpPr>
        <p:grpSpPr>
          <a:xfrm>
            <a:off x="3518457" y="2796461"/>
            <a:ext cx="465618" cy="450101"/>
            <a:chOff x="-19394200" y="4084200"/>
            <a:chExt cx="315075" cy="304575"/>
          </a:xfrm>
        </p:grpSpPr>
        <p:sp>
          <p:nvSpPr>
            <p:cNvPr id="8496" name="Google Shape;8496;p7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75"/>
          <p:cNvGrpSpPr/>
          <p:nvPr/>
        </p:nvGrpSpPr>
        <p:grpSpPr>
          <a:xfrm>
            <a:off x="6324167" y="1689001"/>
            <a:ext cx="400447" cy="450470"/>
            <a:chOff x="-17526750" y="3309200"/>
            <a:chExt cx="270975" cy="304825"/>
          </a:xfrm>
        </p:grpSpPr>
        <p:sp>
          <p:nvSpPr>
            <p:cNvPr id="8503" name="Google Shape;8503;p7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7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75"/>
          <p:cNvGrpSpPr/>
          <p:nvPr/>
        </p:nvGrpSpPr>
        <p:grpSpPr>
          <a:xfrm>
            <a:off x="6300319" y="2244173"/>
            <a:ext cx="448143" cy="448143"/>
            <a:chOff x="-17542500" y="3684100"/>
            <a:chExt cx="303250" cy="303250"/>
          </a:xfrm>
        </p:grpSpPr>
        <p:sp>
          <p:nvSpPr>
            <p:cNvPr id="8509" name="Google Shape;8509;p7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7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7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75"/>
          <p:cNvGrpSpPr/>
          <p:nvPr/>
        </p:nvGrpSpPr>
        <p:grpSpPr>
          <a:xfrm>
            <a:off x="6299728" y="2810817"/>
            <a:ext cx="449325" cy="421395"/>
            <a:chOff x="-17542500" y="4068450"/>
            <a:chExt cx="304050" cy="285150"/>
          </a:xfrm>
        </p:grpSpPr>
        <p:sp>
          <p:nvSpPr>
            <p:cNvPr id="8517" name="Google Shape;8517;p7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75"/>
          <p:cNvGrpSpPr/>
          <p:nvPr/>
        </p:nvGrpSpPr>
        <p:grpSpPr>
          <a:xfrm>
            <a:off x="3530150" y="3342211"/>
            <a:ext cx="343404" cy="449325"/>
            <a:chOff x="-15652200" y="3335975"/>
            <a:chExt cx="232375" cy="304050"/>
          </a:xfrm>
        </p:grpSpPr>
        <p:sp>
          <p:nvSpPr>
            <p:cNvPr id="8524" name="Google Shape;8524;p7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7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3" name="Google Shape;8533;p75"/>
          <p:cNvGrpSpPr/>
          <p:nvPr/>
        </p:nvGrpSpPr>
        <p:grpSpPr>
          <a:xfrm>
            <a:off x="1303491" y="1689573"/>
            <a:ext cx="450470" cy="449325"/>
            <a:chOff x="-20946600" y="3317850"/>
            <a:chExt cx="304825" cy="304050"/>
          </a:xfrm>
        </p:grpSpPr>
        <p:sp>
          <p:nvSpPr>
            <p:cNvPr id="8534" name="Google Shape;8534;p7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75"/>
          <p:cNvGrpSpPr/>
          <p:nvPr/>
        </p:nvGrpSpPr>
        <p:grpSpPr>
          <a:xfrm>
            <a:off x="1304064" y="2243729"/>
            <a:ext cx="449325" cy="449030"/>
            <a:chOff x="-20945825" y="3692175"/>
            <a:chExt cx="304050" cy="303850"/>
          </a:xfrm>
        </p:grpSpPr>
        <p:sp>
          <p:nvSpPr>
            <p:cNvPr id="8538" name="Google Shape;8538;p7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75"/>
          <p:cNvGrpSpPr/>
          <p:nvPr/>
        </p:nvGrpSpPr>
        <p:grpSpPr>
          <a:xfrm>
            <a:off x="1329667" y="2797442"/>
            <a:ext cx="398119" cy="448143"/>
            <a:chOff x="-20930075" y="4066100"/>
            <a:chExt cx="269400" cy="303250"/>
          </a:xfrm>
        </p:grpSpPr>
        <p:sp>
          <p:nvSpPr>
            <p:cNvPr id="8543" name="Google Shape;8543;p7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75"/>
          <p:cNvGrpSpPr/>
          <p:nvPr/>
        </p:nvGrpSpPr>
        <p:grpSpPr>
          <a:xfrm>
            <a:off x="4110888" y="1689848"/>
            <a:ext cx="372516" cy="448771"/>
            <a:chOff x="-18994100" y="3334775"/>
            <a:chExt cx="252075" cy="303675"/>
          </a:xfrm>
        </p:grpSpPr>
        <p:sp>
          <p:nvSpPr>
            <p:cNvPr id="8546" name="Google Shape;8546;p7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75"/>
          <p:cNvGrpSpPr/>
          <p:nvPr/>
        </p:nvGrpSpPr>
        <p:grpSpPr>
          <a:xfrm>
            <a:off x="4125445" y="2244743"/>
            <a:ext cx="343404" cy="446998"/>
            <a:chOff x="-18983850" y="3710075"/>
            <a:chExt cx="232375" cy="302475"/>
          </a:xfrm>
        </p:grpSpPr>
        <p:sp>
          <p:nvSpPr>
            <p:cNvPr id="8551" name="Google Shape;8551;p7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75"/>
          <p:cNvGrpSpPr/>
          <p:nvPr/>
        </p:nvGrpSpPr>
        <p:grpSpPr>
          <a:xfrm>
            <a:off x="4071911" y="2797422"/>
            <a:ext cx="450470" cy="448180"/>
            <a:chOff x="-19020075" y="4084200"/>
            <a:chExt cx="304825" cy="303275"/>
          </a:xfrm>
        </p:grpSpPr>
        <p:sp>
          <p:nvSpPr>
            <p:cNvPr id="8556" name="Google Shape;8556;p7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5" name="Google Shape;8565;p75"/>
          <p:cNvGrpSpPr/>
          <p:nvPr/>
        </p:nvGrpSpPr>
        <p:grpSpPr>
          <a:xfrm>
            <a:off x="6889176" y="1689001"/>
            <a:ext cx="396937" cy="450470"/>
            <a:chOff x="-17149475" y="3309200"/>
            <a:chExt cx="268600" cy="304825"/>
          </a:xfrm>
        </p:grpSpPr>
        <p:sp>
          <p:nvSpPr>
            <p:cNvPr id="8566" name="Google Shape;8566;p7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75"/>
          <p:cNvGrpSpPr/>
          <p:nvPr/>
        </p:nvGrpSpPr>
        <p:grpSpPr>
          <a:xfrm>
            <a:off x="6862982" y="2258120"/>
            <a:ext cx="449325" cy="420249"/>
            <a:chOff x="-17168375" y="3692750"/>
            <a:chExt cx="304050" cy="284375"/>
          </a:xfrm>
        </p:grpSpPr>
        <p:sp>
          <p:nvSpPr>
            <p:cNvPr id="8569" name="Google Shape;8569;p7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75"/>
          <p:cNvGrpSpPr/>
          <p:nvPr/>
        </p:nvGrpSpPr>
        <p:grpSpPr>
          <a:xfrm>
            <a:off x="6859491" y="2796852"/>
            <a:ext cx="456308" cy="449325"/>
            <a:chOff x="-17170750" y="4058800"/>
            <a:chExt cx="308775" cy="304050"/>
          </a:xfrm>
        </p:grpSpPr>
        <p:sp>
          <p:nvSpPr>
            <p:cNvPr id="8577" name="Google Shape;8577;p7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4" name="Google Shape;8594;p75"/>
          <p:cNvGrpSpPr/>
          <p:nvPr/>
        </p:nvGrpSpPr>
        <p:grpSpPr>
          <a:xfrm>
            <a:off x="5721388" y="3343358"/>
            <a:ext cx="450470" cy="446998"/>
            <a:chOff x="-15688425" y="3707725"/>
            <a:chExt cx="304825" cy="302475"/>
          </a:xfrm>
        </p:grpSpPr>
        <p:sp>
          <p:nvSpPr>
            <p:cNvPr id="8595" name="Google Shape;8595;p7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7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7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75"/>
          <p:cNvGrpSpPr/>
          <p:nvPr/>
        </p:nvGrpSpPr>
        <p:grpSpPr>
          <a:xfrm>
            <a:off x="1865544" y="1690441"/>
            <a:ext cx="451653" cy="447589"/>
            <a:chOff x="-20572500" y="3319025"/>
            <a:chExt cx="305625" cy="302875"/>
          </a:xfrm>
        </p:grpSpPr>
        <p:sp>
          <p:nvSpPr>
            <p:cNvPr id="8602" name="Google Shape;8602;p7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4" name="Google Shape;8604;p75"/>
          <p:cNvGrpSpPr/>
          <p:nvPr/>
        </p:nvGrpSpPr>
        <p:grpSpPr>
          <a:xfrm>
            <a:off x="1866708" y="2305410"/>
            <a:ext cx="449325" cy="325670"/>
            <a:chOff x="-20571700" y="3722875"/>
            <a:chExt cx="304050" cy="220375"/>
          </a:xfrm>
        </p:grpSpPr>
        <p:sp>
          <p:nvSpPr>
            <p:cNvPr id="8605" name="Google Shape;8605;p7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5"/>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2" name="Google Shape;8612;p75"/>
          <p:cNvGrpSpPr/>
          <p:nvPr/>
        </p:nvGrpSpPr>
        <p:grpSpPr>
          <a:xfrm>
            <a:off x="1866135" y="2796278"/>
            <a:ext cx="450470" cy="450470"/>
            <a:chOff x="-20571700" y="4066875"/>
            <a:chExt cx="304825" cy="304825"/>
          </a:xfrm>
        </p:grpSpPr>
        <p:sp>
          <p:nvSpPr>
            <p:cNvPr id="8613" name="Google Shape;8613;p7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7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75"/>
          <p:cNvGrpSpPr/>
          <p:nvPr/>
        </p:nvGrpSpPr>
        <p:grpSpPr>
          <a:xfrm>
            <a:off x="4632837" y="1688259"/>
            <a:ext cx="453980" cy="451948"/>
            <a:chOff x="-18645175" y="3334200"/>
            <a:chExt cx="307200" cy="305825"/>
          </a:xfrm>
        </p:grpSpPr>
        <p:sp>
          <p:nvSpPr>
            <p:cNvPr id="8620" name="Google Shape;8620;p7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7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75"/>
          <p:cNvGrpSpPr/>
          <p:nvPr/>
        </p:nvGrpSpPr>
        <p:grpSpPr>
          <a:xfrm>
            <a:off x="4633429" y="2242989"/>
            <a:ext cx="452798" cy="450507"/>
            <a:chOff x="-18645175" y="3708500"/>
            <a:chExt cx="306400" cy="304850"/>
          </a:xfrm>
        </p:grpSpPr>
        <p:sp>
          <p:nvSpPr>
            <p:cNvPr id="8626" name="Google Shape;8626;p7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7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75"/>
          <p:cNvGrpSpPr/>
          <p:nvPr/>
        </p:nvGrpSpPr>
        <p:grpSpPr>
          <a:xfrm>
            <a:off x="4631101" y="2795630"/>
            <a:ext cx="457453" cy="451763"/>
            <a:chOff x="-18647525" y="4082625"/>
            <a:chExt cx="309550" cy="305700"/>
          </a:xfrm>
        </p:grpSpPr>
        <p:sp>
          <p:nvSpPr>
            <p:cNvPr id="8634" name="Google Shape;8634;p7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8" name="Google Shape;8638;p75"/>
          <p:cNvGrpSpPr/>
          <p:nvPr/>
        </p:nvGrpSpPr>
        <p:grpSpPr>
          <a:xfrm>
            <a:off x="7441485" y="1689592"/>
            <a:ext cx="395755" cy="449288"/>
            <a:chOff x="-16775350" y="3309200"/>
            <a:chExt cx="267800" cy="304025"/>
          </a:xfrm>
        </p:grpSpPr>
        <p:sp>
          <p:nvSpPr>
            <p:cNvPr id="8639" name="Google Shape;8639;p7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7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2" name="Google Shape;8642;p75"/>
          <p:cNvGrpSpPr/>
          <p:nvPr/>
        </p:nvGrpSpPr>
        <p:grpSpPr>
          <a:xfrm>
            <a:off x="7441485" y="2241827"/>
            <a:ext cx="395755" cy="452835"/>
            <a:chOff x="-16775350" y="3683300"/>
            <a:chExt cx="267800" cy="306425"/>
          </a:xfrm>
        </p:grpSpPr>
        <p:sp>
          <p:nvSpPr>
            <p:cNvPr id="8643" name="Google Shape;8643;p7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7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75"/>
          <p:cNvGrpSpPr/>
          <p:nvPr/>
        </p:nvGrpSpPr>
        <p:grpSpPr>
          <a:xfrm>
            <a:off x="7413536" y="2796870"/>
            <a:ext cx="451653" cy="449288"/>
            <a:chOff x="-16794250" y="4058225"/>
            <a:chExt cx="305625" cy="304025"/>
          </a:xfrm>
        </p:grpSpPr>
        <p:sp>
          <p:nvSpPr>
            <p:cNvPr id="8647" name="Google Shape;8647;p7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7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6" name="Google Shape;8656;p75"/>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7" name="Google Shape;8657;p75"/>
          <p:cNvGrpSpPr/>
          <p:nvPr/>
        </p:nvGrpSpPr>
        <p:grpSpPr>
          <a:xfrm>
            <a:off x="2414953" y="1689573"/>
            <a:ext cx="457453" cy="449325"/>
            <a:chOff x="-20199150" y="3317850"/>
            <a:chExt cx="309550" cy="304050"/>
          </a:xfrm>
        </p:grpSpPr>
        <p:sp>
          <p:nvSpPr>
            <p:cNvPr id="8658" name="Google Shape;8658;p7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7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7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75"/>
          <p:cNvGrpSpPr/>
          <p:nvPr/>
        </p:nvGrpSpPr>
        <p:grpSpPr>
          <a:xfrm>
            <a:off x="2417281" y="2242861"/>
            <a:ext cx="452798" cy="450766"/>
            <a:chOff x="-20199150" y="3693150"/>
            <a:chExt cx="306400" cy="305025"/>
          </a:xfrm>
        </p:grpSpPr>
        <p:sp>
          <p:nvSpPr>
            <p:cNvPr id="8666" name="Google Shape;8666;p7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75"/>
          <p:cNvGrpSpPr/>
          <p:nvPr/>
        </p:nvGrpSpPr>
        <p:grpSpPr>
          <a:xfrm>
            <a:off x="2417854" y="2795687"/>
            <a:ext cx="451653" cy="451653"/>
            <a:chOff x="-20197575" y="4066875"/>
            <a:chExt cx="305625" cy="305625"/>
          </a:xfrm>
        </p:grpSpPr>
        <p:sp>
          <p:nvSpPr>
            <p:cNvPr id="8673" name="Google Shape;8673;p7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7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7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7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7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7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1" name="Google Shape;8681;p75"/>
          <p:cNvGrpSpPr/>
          <p:nvPr/>
        </p:nvGrpSpPr>
        <p:grpSpPr>
          <a:xfrm>
            <a:off x="5200071" y="1687520"/>
            <a:ext cx="449325" cy="453426"/>
            <a:chOff x="-18271050" y="3333200"/>
            <a:chExt cx="304050" cy="306825"/>
          </a:xfrm>
        </p:grpSpPr>
        <p:sp>
          <p:nvSpPr>
            <p:cNvPr id="8682" name="Google Shape;8682;p7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7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7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7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75"/>
          <p:cNvGrpSpPr/>
          <p:nvPr/>
        </p:nvGrpSpPr>
        <p:grpSpPr>
          <a:xfrm>
            <a:off x="5200644" y="2244171"/>
            <a:ext cx="448180" cy="448143"/>
            <a:chOff x="-18270275" y="3710875"/>
            <a:chExt cx="303275" cy="303250"/>
          </a:xfrm>
        </p:grpSpPr>
        <p:sp>
          <p:nvSpPr>
            <p:cNvPr id="8688" name="Google Shape;8688;p7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7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75"/>
          <p:cNvGrpSpPr/>
          <p:nvPr/>
        </p:nvGrpSpPr>
        <p:grpSpPr>
          <a:xfrm>
            <a:off x="5254196" y="2797422"/>
            <a:ext cx="341076" cy="448180"/>
            <a:chOff x="-18234025" y="4084200"/>
            <a:chExt cx="230800" cy="303275"/>
          </a:xfrm>
        </p:grpSpPr>
        <p:sp>
          <p:nvSpPr>
            <p:cNvPr id="8695" name="Google Shape;8695;p7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8" name="Google Shape;8698;p75"/>
          <p:cNvGrpSpPr/>
          <p:nvPr/>
        </p:nvGrpSpPr>
        <p:grpSpPr>
          <a:xfrm>
            <a:off x="2366751" y="3341641"/>
            <a:ext cx="449325" cy="450470"/>
            <a:chOff x="-16419350" y="3308400"/>
            <a:chExt cx="304050" cy="304825"/>
          </a:xfrm>
        </p:grpSpPr>
        <p:sp>
          <p:nvSpPr>
            <p:cNvPr id="8699" name="Google Shape;8699;p7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7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6" name="Google Shape;8706;p75"/>
          <p:cNvGrpSpPr/>
          <p:nvPr/>
        </p:nvGrpSpPr>
        <p:grpSpPr>
          <a:xfrm>
            <a:off x="4638306" y="3340423"/>
            <a:ext cx="395755" cy="452872"/>
            <a:chOff x="-16401225" y="3683275"/>
            <a:chExt cx="267800" cy="306450"/>
          </a:xfrm>
        </p:grpSpPr>
        <p:sp>
          <p:nvSpPr>
            <p:cNvPr id="8707" name="Google Shape;8707;p7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7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7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4" name="Google Shape;8714;p75"/>
          <p:cNvGrpSpPr/>
          <p:nvPr/>
        </p:nvGrpSpPr>
        <p:grpSpPr>
          <a:xfrm>
            <a:off x="8003755" y="2797062"/>
            <a:ext cx="450470" cy="448180"/>
            <a:chOff x="-16419350" y="4058200"/>
            <a:chExt cx="304825" cy="303275"/>
          </a:xfrm>
        </p:grpSpPr>
        <p:sp>
          <p:nvSpPr>
            <p:cNvPr id="8715" name="Google Shape;8715;p7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75"/>
          <p:cNvGrpSpPr/>
          <p:nvPr/>
        </p:nvGrpSpPr>
        <p:grpSpPr>
          <a:xfrm>
            <a:off x="4030643" y="3343080"/>
            <a:ext cx="450507" cy="447589"/>
            <a:chOff x="-15296200" y="3326900"/>
            <a:chExt cx="304850" cy="302875"/>
          </a:xfrm>
        </p:grpSpPr>
        <p:sp>
          <p:nvSpPr>
            <p:cNvPr id="8723" name="Google Shape;8723;p7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7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8" name="Google Shape;8728;p75"/>
          <p:cNvGrpSpPr/>
          <p:nvPr/>
        </p:nvGrpSpPr>
        <p:grpSpPr>
          <a:xfrm>
            <a:off x="2946296" y="1706881"/>
            <a:ext cx="486566" cy="414708"/>
            <a:chOff x="-19835275" y="3330250"/>
            <a:chExt cx="329250" cy="280625"/>
          </a:xfrm>
        </p:grpSpPr>
        <p:sp>
          <p:nvSpPr>
            <p:cNvPr id="8729" name="Google Shape;8729;p7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7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7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2" name="Google Shape;8732;p75"/>
          <p:cNvGrpSpPr/>
          <p:nvPr/>
        </p:nvGrpSpPr>
        <p:grpSpPr>
          <a:xfrm>
            <a:off x="2964325" y="2243470"/>
            <a:ext cx="450507" cy="449547"/>
            <a:chOff x="-19822675" y="3692750"/>
            <a:chExt cx="304850" cy="304200"/>
          </a:xfrm>
        </p:grpSpPr>
        <p:sp>
          <p:nvSpPr>
            <p:cNvPr id="8733" name="Google Shape;8733;p7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75"/>
          <p:cNvGrpSpPr/>
          <p:nvPr/>
        </p:nvGrpSpPr>
        <p:grpSpPr>
          <a:xfrm>
            <a:off x="2964916" y="2796278"/>
            <a:ext cx="449325" cy="450470"/>
            <a:chOff x="-19822675" y="4066875"/>
            <a:chExt cx="304050" cy="304825"/>
          </a:xfrm>
        </p:grpSpPr>
        <p:sp>
          <p:nvSpPr>
            <p:cNvPr id="8739" name="Google Shape;8739;p7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7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75"/>
          <p:cNvGrpSpPr/>
          <p:nvPr/>
        </p:nvGrpSpPr>
        <p:grpSpPr>
          <a:xfrm>
            <a:off x="5773985" y="1689571"/>
            <a:ext cx="399302" cy="449325"/>
            <a:chOff x="-17878825" y="3334400"/>
            <a:chExt cx="270200" cy="304050"/>
          </a:xfrm>
        </p:grpSpPr>
        <p:sp>
          <p:nvSpPr>
            <p:cNvPr id="8746" name="Google Shape;8746;p7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75"/>
          <p:cNvGrpSpPr/>
          <p:nvPr/>
        </p:nvGrpSpPr>
        <p:grpSpPr>
          <a:xfrm>
            <a:off x="5747809" y="2242416"/>
            <a:ext cx="451653" cy="451653"/>
            <a:chOff x="-17896150" y="3709300"/>
            <a:chExt cx="305625" cy="305625"/>
          </a:xfrm>
        </p:grpSpPr>
        <p:sp>
          <p:nvSpPr>
            <p:cNvPr id="8754" name="Google Shape;8754;p7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7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7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7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75"/>
          <p:cNvGrpSpPr/>
          <p:nvPr/>
        </p:nvGrpSpPr>
        <p:grpSpPr>
          <a:xfrm>
            <a:off x="5775740" y="2795686"/>
            <a:ext cx="395792" cy="451653"/>
            <a:chOff x="-17878025" y="4082625"/>
            <a:chExt cx="267825" cy="305625"/>
          </a:xfrm>
        </p:grpSpPr>
        <p:sp>
          <p:nvSpPr>
            <p:cNvPr id="8759" name="Google Shape;8759;p7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7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7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7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75"/>
          <p:cNvGrpSpPr/>
          <p:nvPr/>
        </p:nvGrpSpPr>
        <p:grpSpPr>
          <a:xfrm>
            <a:off x="2919632" y="3355015"/>
            <a:ext cx="450507" cy="423722"/>
            <a:chOff x="-16044450" y="3317850"/>
            <a:chExt cx="304850" cy="286725"/>
          </a:xfrm>
        </p:grpSpPr>
        <p:sp>
          <p:nvSpPr>
            <p:cNvPr id="8767" name="Google Shape;8767;p7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7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7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1" name="Google Shape;8771;p75"/>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2" name="Google Shape;8772;p75"/>
          <p:cNvGrpSpPr/>
          <p:nvPr/>
        </p:nvGrpSpPr>
        <p:grpSpPr>
          <a:xfrm>
            <a:off x="8042149" y="2243724"/>
            <a:ext cx="373662" cy="449030"/>
            <a:chOff x="-16018450" y="4058400"/>
            <a:chExt cx="252850" cy="303850"/>
          </a:xfrm>
        </p:grpSpPr>
        <p:sp>
          <p:nvSpPr>
            <p:cNvPr id="8773" name="Google Shape;8773;p7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7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7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7" name="Google Shape;8777;p75"/>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81" name="Shape 8781"/>
        <p:cNvGrpSpPr/>
        <p:nvPr/>
      </p:nvGrpSpPr>
      <p:grpSpPr>
        <a:xfrm>
          <a:off x="0" y="0"/>
          <a:ext cx="0" cy="0"/>
          <a:chOff x="0" y="0"/>
          <a:chExt cx="0" cy="0"/>
        </a:xfrm>
      </p:grpSpPr>
      <p:sp>
        <p:nvSpPr>
          <p:cNvPr id="8782" name="Google Shape;8782;p7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783" name="Google Shape;8783;p76"/>
          <p:cNvGrpSpPr/>
          <p:nvPr/>
        </p:nvGrpSpPr>
        <p:grpSpPr>
          <a:xfrm>
            <a:off x="845901" y="1689241"/>
            <a:ext cx="442337" cy="419623"/>
            <a:chOff x="-6696925" y="3272575"/>
            <a:chExt cx="307200" cy="291425"/>
          </a:xfrm>
        </p:grpSpPr>
        <p:sp>
          <p:nvSpPr>
            <p:cNvPr id="8784" name="Google Shape;8784;p7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76"/>
          <p:cNvGrpSpPr/>
          <p:nvPr/>
        </p:nvGrpSpPr>
        <p:grpSpPr>
          <a:xfrm>
            <a:off x="845884" y="2204636"/>
            <a:ext cx="442373" cy="420775"/>
            <a:chOff x="-6690625" y="3631325"/>
            <a:chExt cx="307225" cy="292225"/>
          </a:xfrm>
        </p:grpSpPr>
        <p:sp>
          <p:nvSpPr>
            <p:cNvPr id="8787" name="Google Shape;8787;p7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7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7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2" name="Google Shape;8792;p76"/>
          <p:cNvGrpSpPr/>
          <p:nvPr/>
        </p:nvGrpSpPr>
        <p:grpSpPr>
          <a:xfrm>
            <a:off x="868005" y="2756972"/>
            <a:ext cx="421927" cy="419371"/>
            <a:chOff x="-6689825" y="3992050"/>
            <a:chExt cx="293025" cy="291250"/>
          </a:xfrm>
        </p:grpSpPr>
        <p:sp>
          <p:nvSpPr>
            <p:cNvPr id="8793" name="Google Shape;8793;p7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7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7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5" name="Google Shape;8805;p76"/>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6" name="Google Shape;8806;p76"/>
          <p:cNvGrpSpPr/>
          <p:nvPr/>
        </p:nvGrpSpPr>
        <p:grpSpPr>
          <a:xfrm>
            <a:off x="3551317" y="2205192"/>
            <a:ext cx="423043" cy="419659"/>
            <a:chOff x="-4837325" y="3612425"/>
            <a:chExt cx="293800" cy="291450"/>
          </a:xfrm>
        </p:grpSpPr>
        <p:sp>
          <p:nvSpPr>
            <p:cNvPr id="8807" name="Google Shape;8807;p7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7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7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0" name="Google Shape;8810;p76"/>
          <p:cNvGrpSpPr/>
          <p:nvPr/>
        </p:nvGrpSpPr>
        <p:grpSpPr>
          <a:xfrm>
            <a:off x="3564349" y="2756826"/>
            <a:ext cx="420775" cy="419659"/>
            <a:chOff x="-4837325" y="3971575"/>
            <a:chExt cx="292225" cy="291450"/>
          </a:xfrm>
        </p:grpSpPr>
        <p:sp>
          <p:nvSpPr>
            <p:cNvPr id="8811" name="Google Shape;8811;p7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7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7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7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76"/>
          <p:cNvGrpSpPr/>
          <p:nvPr/>
        </p:nvGrpSpPr>
        <p:grpSpPr>
          <a:xfrm>
            <a:off x="6256364" y="1714185"/>
            <a:ext cx="430998" cy="369730"/>
            <a:chOff x="-3037625" y="3254850"/>
            <a:chExt cx="299325" cy="256775"/>
          </a:xfrm>
        </p:grpSpPr>
        <p:sp>
          <p:nvSpPr>
            <p:cNvPr id="8818" name="Google Shape;8818;p7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76"/>
          <p:cNvGrpSpPr/>
          <p:nvPr/>
        </p:nvGrpSpPr>
        <p:grpSpPr>
          <a:xfrm>
            <a:off x="6260324" y="2204615"/>
            <a:ext cx="423079" cy="420811"/>
            <a:chOff x="-3031325" y="3597450"/>
            <a:chExt cx="293825" cy="292250"/>
          </a:xfrm>
        </p:grpSpPr>
        <p:sp>
          <p:nvSpPr>
            <p:cNvPr id="8823" name="Google Shape;8823;p7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7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7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7" name="Google Shape;8827;p76"/>
          <p:cNvGrpSpPr/>
          <p:nvPr/>
        </p:nvGrpSpPr>
        <p:grpSpPr>
          <a:xfrm>
            <a:off x="6272798" y="2781214"/>
            <a:ext cx="421927" cy="370882"/>
            <a:chOff x="-3030525" y="3973150"/>
            <a:chExt cx="293025" cy="257575"/>
          </a:xfrm>
        </p:grpSpPr>
        <p:sp>
          <p:nvSpPr>
            <p:cNvPr id="8828" name="Google Shape;8828;p7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7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0" name="Google Shape;8830;p76"/>
          <p:cNvGrpSpPr/>
          <p:nvPr/>
        </p:nvGrpSpPr>
        <p:grpSpPr>
          <a:xfrm>
            <a:off x="1374391" y="3369426"/>
            <a:ext cx="421927" cy="297195"/>
            <a:chOff x="-1199300" y="3279250"/>
            <a:chExt cx="293025" cy="206400"/>
          </a:xfrm>
        </p:grpSpPr>
        <p:sp>
          <p:nvSpPr>
            <p:cNvPr id="8831" name="Google Shape;8831;p7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7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7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5" name="Google Shape;8835;p76"/>
          <p:cNvGrpSpPr/>
          <p:nvPr/>
        </p:nvGrpSpPr>
        <p:grpSpPr>
          <a:xfrm>
            <a:off x="1381477" y="1688773"/>
            <a:ext cx="444605" cy="420559"/>
            <a:chOff x="-6338550" y="3272950"/>
            <a:chExt cx="308775" cy="292075"/>
          </a:xfrm>
        </p:grpSpPr>
        <p:sp>
          <p:nvSpPr>
            <p:cNvPr id="8836" name="Google Shape;8836;p7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7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7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9" name="Google Shape;8839;p76"/>
          <p:cNvGrpSpPr/>
          <p:nvPr/>
        </p:nvGrpSpPr>
        <p:grpSpPr>
          <a:xfrm>
            <a:off x="1392817" y="2205194"/>
            <a:ext cx="421927" cy="419659"/>
            <a:chOff x="-6329100" y="3632100"/>
            <a:chExt cx="293025" cy="291450"/>
          </a:xfrm>
        </p:grpSpPr>
        <p:sp>
          <p:nvSpPr>
            <p:cNvPr id="8840" name="Google Shape;8840;p7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7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3" name="Google Shape;8843;p76"/>
          <p:cNvGrpSpPr/>
          <p:nvPr/>
        </p:nvGrpSpPr>
        <p:grpSpPr>
          <a:xfrm>
            <a:off x="1405867" y="2756828"/>
            <a:ext cx="419623" cy="419659"/>
            <a:chOff x="-6329875" y="3992050"/>
            <a:chExt cx="291425" cy="291450"/>
          </a:xfrm>
        </p:grpSpPr>
        <p:sp>
          <p:nvSpPr>
            <p:cNvPr id="8844" name="Google Shape;8844;p7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7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7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7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76"/>
          <p:cNvGrpSpPr/>
          <p:nvPr/>
        </p:nvGrpSpPr>
        <p:grpSpPr>
          <a:xfrm>
            <a:off x="4092004" y="1687530"/>
            <a:ext cx="423079" cy="423043"/>
            <a:chOff x="-4478975" y="3251700"/>
            <a:chExt cx="293825" cy="293800"/>
          </a:xfrm>
        </p:grpSpPr>
        <p:sp>
          <p:nvSpPr>
            <p:cNvPr id="8849" name="Google Shape;8849;p7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7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76"/>
          <p:cNvGrpSpPr/>
          <p:nvPr/>
        </p:nvGrpSpPr>
        <p:grpSpPr>
          <a:xfrm>
            <a:off x="4092004" y="2205192"/>
            <a:ext cx="423079" cy="419659"/>
            <a:chOff x="-4475825" y="3612425"/>
            <a:chExt cx="293825" cy="291450"/>
          </a:xfrm>
        </p:grpSpPr>
        <p:sp>
          <p:nvSpPr>
            <p:cNvPr id="8853" name="Google Shape;8853;p7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7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76"/>
          <p:cNvGrpSpPr/>
          <p:nvPr/>
        </p:nvGrpSpPr>
        <p:grpSpPr>
          <a:xfrm>
            <a:off x="4101077" y="2756844"/>
            <a:ext cx="428730" cy="419623"/>
            <a:chOff x="-4480550" y="3970800"/>
            <a:chExt cx="297750" cy="291425"/>
          </a:xfrm>
        </p:grpSpPr>
        <p:sp>
          <p:nvSpPr>
            <p:cNvPr id="8857" name="Google Shape;8857;p7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76"/>
          <p:cNvGrpSpPr/>
          <p:nvPr/>
        </p:nvGrpSpPr>
        <p:grpSpPr>
          <a:xfrm>
            <a:off x="6804910" y="1689221"/>
            <a:ext cx="415123" cy="419659"/>
            <a:chOff x="-2668225" y="3239075"/>
            <a:chExt cx="288300" cy="291450"/>
          </a:xfrm>
        </p:grpSpPr>
        <p:sp>
          <p:nvSpPr>
            <p:cNvPr id="8860" name="Google Shape;8860;p7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7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7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5" name="Google Shape;8865;p76"/>
          <p:cNvGrpSpPr/>
          <p:nvPr/>
        </p:nvGrpSpPr>
        <p:grpSpPr>
          <a:xfrm>
            <a:off x="6802066" y="2205191"/>
            <a:ext cx="420811" cy="419659"/>
            <a:chOff x="-2671375" y="3597450"/>
            <a:chExt cx="292250" cy="291450"/>
          </a:xfrm>
        </p:grpSpPr>
        <p:sp>
          <p:nvSpPr>
            <p:cNvPr id="8866" name="Google Shape;8866;p7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7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76"/>
          <p:cNvGrpSpPr/>
          <p:nvPr/>
        </p:nvGrpSpPr>
        <p:grpSpPr>
          <a:xfrm>
            <a:off x="6812849" y="2755691"/>
            <a:ext cx="423043" cy="421927"/>
            <a:chOff x="-2670575" y="3956600"/>
            <a:chExt cx="293800" cy="293025"/>
          </a:xfrm>
        </p:grpSpPr>
        <p:sp>
          <p:nvSpPr>
            <p:cNvPr id="8869" name="Google Shape;8869;p7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7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76"/>
          <p:cNvGrpSpPr/>
          <p:nvPr/>
        </p:nvGrpSpPr>
        <p:grpSpPr>
          <a:xfrm>
            <a:off x="3070370" y="3311947"/>
            <a:ext cx="426462" cy="418363"/>
            <a:chOff x="-1183550" y="3586525"/>
            <a:chExt cx="296175" cy="290550"/>
          </a:xfrm>
        </p:grpSpPr>
        <p:sp>
          <p:nvSpPr>
            <p:cNvPr id="8874" name="Google Shape;8874;p7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7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7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7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7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76"/>
          <p:cNvGrpSpPr/>
          <p:nvPr/>
        </p:nvGrpSpPr>
        <p:grpSpPr>
          <a:xfrm>
            <a:off x="1928310" y="2203826"/>
            <a:ext cx="432150" cy="422395"/>
            <a:chOff x="-5974675" y="3632100"/>
            <a:chExt cx="300125" cy="293350"/>
          </a:xfrm>
        </p:grpSpPr>
        <p:sp>
          <p:nvSpPr>
            <p:cNvPr id="8884" name="Google Shape;8884;p7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7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7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76"/>
          <p:cNvGrpSpPr/>
          <p:nvPr/>
        </p:nvGrpSpPr>
        <p:grpSpPr>
          <a:xfrm>
            <a:off x="1958351" y="2755694"/>
            <a:ext cx="395865" cy="421927"/>
            <a:chOff x="-5971525" y="3990475"/>
            <a:chExt cx="274925" cy="293025"/>
          </a:xfrm>
        </p:grpSpPr>
        <p:sp>
          <p:nvSpPr>
            <p:cNvPr id="8888" name="Google Shape;8888;p7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76"/>
          <p:cNvGrpSpPr/>
          <p:nvPr/>
        </p:nvGrpSpPr>
        <p:grpSpPr>
          <a:xfrm>
            <a:off x="4631558" y="1689798"/>
            <a:ext cx="420775" cy="418507"/>
            <a:chOff x="-4118225" y="3253275"/>
            <a:chExt cx="292225" cy="290650"/>
          </a:xfrm>
        </p:grpSpPr>
        <p:sp>
          <p:nvSpPr>
            <p:cNvPr id="8893" name="Google Shape;8893;p7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5" name="Google Shape;8895;p76"/>
          <p:cNvGrpSpPr/>
          <p:nvPr/>
        </p:nvGrpSpPr>
        <p:grpSpPr>
          <a:xfrm>
            <a:off x="4682008" y="2204922"/>
            <a:ext cx="319874" cy="420199"/>
            <a:chOff x="-4082800" y="3612425"/>
            <a:chExt cx="222150" cy="291825"/>
          </a:xfrm>
        </p:grpSpPr>
        <p:sp>
          <p:nvSpPr>
            <p:cNvPr id="8896" name="Google Shape;8896;p7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7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7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76"/>
          <p:cNvGrpSpPr/>
          <p:nvPr/>
        </p:nvGrpSpPr>
        <p:grpSpPr>
          <a:xfrm>
            <a:off x="4643456" y="2769876"/>
            <a:ext cx="420775" cy="393561"/>
            <a:chOff x="-4118225" y="3990475"/>
            <a:chExt cx="292225" cy="273325"/>
          </a:xfrm>
        </p:grpSpPr>
        <p:sp>
          <p:nvSpPr>
            <p:cNvPr id="8900" name="Google Shape;8900;p7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7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7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4" name="Google Shape;8904;p76"/>
          <p:cNvGrpSpPr/>
          <p:nvPr/>
        </p:nvGrpSpPr>
        <p:grpSpPr>
          <a:xfrm>
            <a:off x="7354110" y="1688087"/>
            <a:ext cx="394713" cy="421927"/>
            <a:chOff x="-2312225" y="3238300"/>
            <a:chExt cx="274125" cy="293025"/>
          </a:xfrm>
        </p:grpSpPr>
        <p:sp>
          <p:nvSpPr>
            <p:cNvPr id="8905" name="Google Shape;8905;p7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76"/>
          <p:cNvGrpSpPr/>
          <p:nvPr/>
        </p:nvGrpSpPr>
        <p:grpSpPr>
          <a:xfrm>
            <a:off x="7341062" y="2153586"/>
            <a:ext cx="420811" cy="522864"/>
            <a:chOff x="-2310650" y="3525775"/>
            <a:chExt cx="292250" cy="363125"/>
          </a:xfrm>
        </p:grpSpPr>
        <p:sp>
          <p:nvSpPr>
            <p:cNvPr id="8908" name="Google Shape;8908;p7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7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76"/>
          <p:cNvGrpSpPr/>
          <p:nvPr/>
        </p:nvGrpSpPr>
        <p:grpSpPr>
          <a:xfrm>
            <a:off x="7351827" y="2756825"/>
            <a:ext cx="423079" cy="419659"/>
            <a:chOff x="-2310650" y="3958175"/>
            <a:chExt cx="293825" cy="291450"/>
          </a:xfrm>
        </p:grpSpPr>
        <p:sp>
          <p:nvSpPr>
            <p:cNvPr id="8913" name="Google Shape;8913;p7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7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5" name="Google Shape;8915;p76"/>
          <p:cNvGrpSpPr/>
          <p:nvPr/>
        </p:nvGrpSpPr>
        <p:grpSpPr>
          <a:xfrm>
            <a:off x="4718688" y="3308459"/>
            <a:ext cx="424159" cy="419659"/>
            <a:chOff x="-1182750" y="3962900"/>
            <a:chExt cx="294575" cy="291450"/>
          </a:xfrm>
        </p:grpSpPr>
        <p:sp>
          <p:nvSpPr>
            <p:cNvPr id="8916" name="Google Shape;8916;p7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7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76"/>
          <p:cNvGrpSpPr/>
          <p:nvPr/>
        </p:nvGrpSpPr>
        <p:grpSpPr>
          <a:xfrm>
            <a:off x="2471824" y="1689223"/>
            <a:ext cx="424195" cy="419659"/>
            <a:chOff x="-5611575" y="3272950"/>
            <a:chExt cx="294600" cy="291450"/>
          </a:xfrm>
        </p:grpSpPr>
        <p:sp>
          <p:nvSpPr>
            <p:cNvPr id="8924" name="Google Shape;8924;p7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7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7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76"/>
          <p:cNvGrpSpPr/>
          <p:nvPr/>
        </p:nvGrpSpPr>
        <p:grpSpPr>
          <a:xfrm>
            <a:off x="2471824" y="2205770"/>
            <a:ext cx="424195" cy="418507"/>
            <a:chOff x="-5613150" y="3632900"/>
            <a:chExt cx="294600" cy="290650"/>
          </a:xfrm>
        </p:grpSpPr>
        <p:sp>
          <p:nvSpPr>
            <p:cNvPr id="8930" name="Google Shape;8930;p7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7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2" name="Google Shape;8932;p76"/>
          <p:cNvGrpSpPr/>
          <p:nvPr/>
        </p:nvGrpSpPr>
        <p:grpSpPr>
          <a:xfrm>
            <a:off x="5155210" y="1689438"/>
            <a:ext cx="434634" cy="419227"/>
            <a:chOff x="-3768700" y="3253275"/>
            <a:chExt cx="301850" cy="291150"/>
          </a:xfrm>
        </p:grpSpPr>
        <p:sp>
          <p:nvSpPr>
            <p:cNvPr id="8933" name="Google Shape;8933;p7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7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7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6" name="Google Shape;8936;p76"/>
          <p:cNvGrpSpPr/>
          <p:nvPr/>
        </p:nvGrpSpPr>
        <p:grpSpPr>
          <a:xfrm>
            <a:off x="5159293" y="2217090"/>
            <a:ext cx="426462" cy="395865"/>
            <a:chOff x="-3808700" y="3628950"/>
            <a:chExt cx="296175" cy="274925"/>
          </a:xfrm>
        </p:grpSpPr>
        <p:sp>
          <p:nvSpPr>
            <p:cNvPr id="8937" name="Google Shape;8937;p7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7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0" name="Google Shape;8940;p76"/>
          <p:cNvGrpSpPr/>
          <p:nvPr/>
        </p:nvGrpSpPr>
        <p:grpSpPr>
          <a:xfrm>
            <a:off x="5224504" y="2756412"/>
            <a:ext cx="419443" cy="420487"/>
            <a:chOff x="-3771675" y="3971775"/>
            <a:chExt cx="291300" cy="292025"/>
          </a:xfrm>
        </p:grpSpPr>
        <p:sp>
          <p:nvSpPr>
            <p:cNvPr id="8941" name="Google Shape;8941;p7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7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7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7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6" name="Google Shape;8946;p76"/>
          <p:cNvGrpSpPr/>
          <p:nvPr/>
        </p:nvGrpSpPr>
        <p:grpSpPr>
          <a:xfrm>
            <a:off x="7885948" y="1716461"/>
            <a:ext cx="420271" cy="320774"/>
            <a:chOff x="-1951475" y="3273100"/>
            <a:chExt cx="291875" cy="222775"/>
          </a:xfrm>
        </p:grpSpPr>
        <p:sp>
          <p:nvSpPr>
            <p:cNvPr id="8947" name="Google Shape;8947;p7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7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0" name="Google Shape;8950;p76"/>
          <p:cNvGrpSpPr/>
          <p:nvPr/>
        </p:nvGrpSpPr>
        <p:grpSpPr>
          <a:xfrm>
            <a:off x="7883429" y="2205191"/>
            <a:ext cx="425310" cy="419659"/>
            <a:chOff x="-1951475" y="3597450"/>
            <a:chExt cx="295375" cy="291450"/>
          </a:xfrm>
        </p:grpSpPr>
        <p:sp>
          <p:nvSpPr>
            <p:cNvPr id="8951" name="Google Shape;8951;p7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7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7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76"/>
          <p:cNvGrpSpPr/>
          <p:nvPr/>
        </p:nvGrpSpPr>
        <p:grpSpPr>
          <a:xfrm>
            <a:off x="7885680" y="2756825"/>
            <a:ext cx="444605" cy="419659"/>
            <a:chOff x="-1960150" y="3956600"/>
            <a:chExt cx="308775" cy="291450"/>
          </a:xfrm>
        </p:grpSpPr>
        <p:sp>
          <p:nvSpPr>
            <p:cNvPr id="8956" name="Google Shape;8956;p7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7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76"/>
          <p:cNvGrpSpPr/>
          <p:nvPr/>
        </p:nvGrpSpPr>
        <p:grpSpPr>
          <a:xfrm>
            <a:off x="1939718" y="3307636"/>
            <a:ext cx="420775" cy="420775"/>
            <a:chOff x="-804700" y="3226500"/>
            <a:chExt cx="292225" cy="292225"/>
          </a:xfrm>
        </p:grpSpPr>
        <p:sp>
          <p:nvSpPr>
            <p:cNvPr id="8959" name="Google Shape;8959;p7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7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7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7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7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76"/>
          <p:cNvGrpSpPr/>
          <p:nvPr/>
        </p:nvGrpSpPr>
        <p:grpSpPr>
          <a:xfrm>
            <a:off x="3019809" y="1688647"/>
            <a:ext cx="420775" cy="420811"/>
            <a:chOff x="-5251625" y="3272950"/>
            <a:chExt cx="292225" cy="292250"/>
          </a:xfrm>
        </p:grpSpPr>
        <p:sp>
          <p:nvSpPr>
            <p:cNvPr id="8967" name="Google Shape;8967;p7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7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76"/>
          <p:cNvGrpSpPr/>
          <p:nvPr/>
        </p:nvGrpSpPr>
        <p:grpSpPr>
          <a:xfrm>
            <a:off x="3032265" y="2756270"/>
            <a:ext cx="419659" cy="420775"/>
            <a:chOff x="-5251625" y="3991275"/>
            <a:chExt cx="291450" cy="292225"/>
          </a:xfrm>
        </p:grpSpPr>
        <p:sp>
          <p:nvSpPr>
            <p:cNvPr id="8971" name="Google Shape;8971;p7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7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7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6" name="Google Shape;8976;p76"/>
          <p:cNvGrpSpPr/>
          <p:nvPr/>
        </p:nvGrpSpPr>
        <p:grpSpPr>
          <a:xfrm>
            <a:off x="5772848" y="1689240"/>
            <a:ext cx="319874" cy="419623"/>
            <a:chOff x="-3365275" y="3253275"/>
            <a:chExt cx="222150" cy="291425"/>
          </a:xfrm>
        </p:grpSpPr>
        <p:sp>
          <p:nvSpPr>
            <p:cNvPr id="8977" name="Google Shape;8977;p7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7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9" name="Google Shape;8979;p76"/>
          <p:cNvGrpSpPr/>
          <p:nvPr/>
        </p:nvGrpSpPr>
        <p:grpSpPr>
          <a:xfrm>
            <a:off x="1933980" y="1689799"/>
            <a:ext cx="420811" cy="418507"/>
            <a:chOff x="-5971525" y="3273750"/>
            <a:chExt cx="292250" cy="290650"/>
          </a:xfrm>
        </p:grpSpPr>
        <p:sp>
          <p:nvSpPr>
            <p:cNvPr id="8980" name="Google Shape;8980;p7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7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76"/>
          <p:cNvGrpSpPr/>
          <p:nvPr/>
        </p:nvGrpSpPr>
        <p:grpSpPr>
          <a:xfrm>
            <a:off x="5746786" y="2204058"/>
            <a:ext cx="371998" cy="421927"/>
            <a:chOff x="-3383375" y="3611625"/>
            <a:chExt cx="258350" cy="293025"/>
          </a:xfrm>
        </p:grpSpPr>
        <p:sp>
          <p:nvSpPr>
            <p:cNvPr id="8983" name="Google Shape;8983;p7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5" name="Google Shape;8985;p76"/>
          <p:cNvGrpSpPr/>
          <p:nvPr/>
        </p:nvGrpSpPr>
        <p:grpSpPr>
          <a:xfrm>
            <a:off x="5809135" y="2756826"/>
            <a:ext cx="271097" cy="419659"/>
            <a:chOff x="-3347950" y="3971575"/>
            <a:chExt cx="188275" cy="291450"/>
          </a:xfrm>
        </p:grpSpPr>
        <p:sp>
          <p:nvSpPr>
            <p:cNvPr id="8986" name="Google Shape;8986;p7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76"/>
          <p:cNvGrpSpPr/>
          <p:nvPr/>
        </p:nvGrpSpPr>
        <p:grpSpPr>
          <a:xfrm>
            <a:off x="858994" y="3307061"/>
            <a:ext cx="371998" cy="421927"/>
            <a:chOff x="-1575775" y="3238300"/>
            <a:chExt cx="258350" cy="293025"/>
          </a:xfrm>
        </p:grpSpPr>
        <p:sp>
          <p:nvSpPr>
            <p:cNvPr id="8990" name="Google Shape;8990;p76"/>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7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7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7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5" name="Google Shape;8995;p76"/>
          <p:cNvGrpSpPr/>
          <p:nvPr/>
        </p:nvGrpSpPr>
        <p:grpSpPr>
          <a:xfrm>
            <a:off x="4153362" y="3318663"/>
            <a:ext cx="421927" cy="399248"/>
            <a:chOff x="-1592325" y="3957400"/>
            <a:chExt cx="293025" cy="277275"/>
          </a:xfrm>
        </p:grpSpPr>
        <p:sp>
          <p:nvSpPr>
            <p:cNvPr id="8996" name="Google Shape;8996;p7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7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76"/>
          <p:cNvGrpSpPr/>
          <p:nvPr/>
        </p:nvGrpSpPr>
        <p:grpSpPr>
          <a:xfrm>
            <a:off x="3640232" y="3310744"/>
            <a:ext cx="369730" cy="420775"/>
            <a:chOff x="-778700" y="3612425"/>
            <a:chExt cx="256775" cy="292225"/>
          </a:xfrm>
        </p:grpSpPr>
        <p:sp>
          <p:nvSpPr>
            <p:cNvPr id="9001" name="Google Shape;9001;p7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7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7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7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7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7" name="Google Shape;9007;p76"/>
          <p:cNvGrpSpPr/>
          <p:nvPr/>
        </p:nvGrpSpPr>
        <p:grpSpPr>
          <a:xfrm>
            <a:off x="6111733" y="3828305"/>
            <a:ext cx="340731" cy="387641"/>
            <a:chOff x="7728464" y="1561258"/>
            <a:chExt cx="349719" cy="397866"/>
          </a:xfrm>
        </p:grpSpPr>
        <p:sp>
          <p:nvSpPr>
            <p:cNvPr id="9008" name="Google Shape;9008;p7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7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76"/>
          <p:cNvGrpSpPr/>
          <p:nvPr/>
        </p:nvGrpSpPr>
        <p:grpSpPr>
          <a:xfrm>
            <a:off x="4034702" y="3828305"/>
            <a:ext cx="387681" cy="387641"/>
            <a:chOff x="5611350" y="1561258"/>
            <a:chExt cx="397907" cy="397866"/>
          </a:xfrm>
        </p:grpSpPr>
        <p:sp>
          <p:nvSpPr>
            <p:cNvPr id="9011" name="Google Shape;9011;p7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7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5" name="Google Shape;9015;p76"/>
          <p:cNvGrpSpPr/>
          <p:nvPr/>
        </p:nvGrpSpPr>
        <p:grpSpPr>
          <a:xfrm>
            <a:off x="4553987" y="3925571"/>
            <a:ext cx="387610" cy="193109"/>
            <a:chOff x="6140660" y="1661097"/>
            <a:chExt cx="397835" cy="198202"/>
          </a:xfrm>
        </p:grpSpPr>
        <p:sp>
          <p:nvSpPr>
            <p:cNvPr id="9016" name="Google Shape;9016;p7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7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7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76"/>
          <p:cNvGrpSpPr/>
          <p:nvPr/>
        </p:nvGrpSpPr>
        <p:grpSpPr>
          <a:xfrm>
            <a:off x="5073202" y="3828305"/>
            <a:ext cx="387681" cy="387641"/>
            <a:chOff x="6669907" y="1561258"/>
            <a:chExt cx="397907" cy="397866"/>
          </a:xfrm>
        </p:grpSpPr>
        <p:sp>
          <p:nvSpPr>
            <p:cNvPr id="9021" name="Google Shape;9021;p7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7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7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7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7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6" name="Google Shape;9026;p76"/>
          <p:cNvGrpSpPr/>
          <p:nvPr/>
        </p:nvGrpSpPr>
        <p:grpSpPr>
          <a:xfrm>
            <a:off x="5592488" y="3828305"/>
            <a:ext cx="387641" cy="387641"/>
            <a:chOff x="7199196" y="1561258"/>
            <a:chExt cx="397866" cy="397866"/>
          </a:xfrm>
        </p:grpSpPr>
        <p:sp>
          <p:nvSpPr>
            <p:cNvPr id="9027" name="Google Shape;9027;p7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7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7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0" name="Google Shape;9030;p76"/>
          <p:cNvGrpSpPr/>
          <p:nvPr/>
        </p:nvGrpSpPr>
        <p:grpSpPr>
          <a:xfrm>
            <a:off x="1958433" y="3885842"/>
            <a:ext cx="387681" cy="272572"/>
            <a:chOff x="3386036" y="1746339"/>
            <a:chExt cx="397907" cy="279762"/>
          </a:xfrm>
        </p:grpSpPr>
        <p:sp>
          <p:nvSpPr>
            <p:cNvPr id="9031" name="Google Shape;9031;p7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7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3" name="Google Shape;9033;p76"/>
          <p:cNvGrpSpPr/>
          <p:nvPr/>
        </p:nvGrpSpPr>
        <p:grpSpPr>
          <a:xfrm>
            <a:off x="2483722" y="2756270"/>
            <a:ext cx="424195" cy="420775"/>
            <a:chOff x="-5613150" y="3991275"/>
            <a:chExt cx="294600" cy="292225"/>
          </a:xfrm>
        </p:grpSpPr>
        <p:sp>
          <p:nvSpPr>
            <p:cNvPr id="9034" name="Google Shape;9034;p7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7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76"/>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76"/>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7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3" name="Google Shape;9043;p76"/>
          <p:cNvGrpSpPr/>
          <p:nvPr/>
        </p:nvGrpSpPr>
        <p:grpSpPr>
          <a:xfrm>
            <a:off x="2996130" y="3828288"/>
            <a:ext cx="387681" cy="387681"/>
            <a:chOff x="4417380" y="1687279"/>
            <a:chExt cx="397907" cy="397907"/>
          </a:xfrm>
        </p:grpSpPr>
        <p:sp>
          <p:nvSpPr>
            <p:cNvPr id="9044" name="Google Shape;9044;p7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7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6" name="Google Shape;9046;p76"/>
          <p:cNvGrpSpPr/>
          <p:nvPr/>
        </p:nvGrpSpPr>
        <p:grpSpPr>
          <a:xfrm>
            <a:off x="7942611" y="3308537"/>
            <a:ext cx="387661" cy="387661"/>
            <a:chOff x="2869999" y="1687279"/>
            <a:chExt cx="397887" cy="397887"/>
          </a:xfrm>
        </p:grpSpPr>
        <p:sp>
          <p:nvSpPr>
            <p:cNvPr id="9047" name="Google Shape;9047;p7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7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9" name="Google Shape;9049;p76"/>
          <p:cNvGrpSpPr/>
          <p:nvPr/>
        </p:nvGrpSpPr>
        <p:grpSpPr>
          <a:xfrm>
            <a:off x="2477718" y="3828664"/>
            <a:ext cx="386807" cy="386929"/>
            <a:chOff x="3902887" y="1687655"/>
            <a:chExt cx="397010" cy="397135"/>
          </a:xfrm>
        </p:grpSpPr>
        <p:sp>
          <p:nvSpPr>
            <p:cNvPr id="9050" name="Google Shape;9050;p7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7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76"/>
          <p:cNvGrpSpPr/>
          <p:nvPr/>
        </p:nvGrpSpPr>
        <p:grpSpPr>
          <a:xfrm>
            <a:off x="3515416" y="3828288"/>
            <a:ext cx="387681" cy="387681"/>
            <a:chOff x="4933458" y="1687279"/>
            <a:chExt cx="397907" cy="397907"/>
          </a:xfrm>
        </p:grpSpPr>
        <p:sp>
          <p:nvSpPr>
            <p:cNvPr id="9053" name="Google Shape;9053;p7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7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76"/>
          <p:cNvGrpSpPr/>
          <p:nvPr/>
        </p:nvGrpSpPr>
        <p:grpSpPr>
          <a:xfrm>
            <a:off x="6348367" y="3308537"/>
            <a:ext cx="387661" cy="387661"/>
            <a:chOff x="1379798" y="1723250"/>
            <a:chExt cx="397887" cy="397887"/>
          </a:xfrm>
        </p:grpSpPr>
        <p:sp>
          <p:nvSpPr>
            <p:cNvPr id="9056" name="Google Shape;9056;p7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7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7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7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0" name="Google Shape;9060;p76"/>
          <p:cNvGrpSpPr/>
          <p:nvPr/>
        </p:nvGrpSpPr>
        <p:grpSpPr>
          <a:xfrm>
            <a:off x="5286246" y="3308537"/>
            <a:ext cx="387681" cy="387661"/>
            <a:chOff x="266768" y="1721375"/>
            <a:chExt cx="397907" cy="397887"/>
          </a:xfrm>
        </p:grpSpPr>
        <p:sp>
          <p:nvSpPr>
            <p:cNvPr id="9061" name="Google Shape;9061;p7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7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76"/>
          <p:cNvGrpSpPr/>
          <p:nvPr/>
        </p:nvGrpSpPr>
        <p:grpSpPr>
          <a:xfrm>
            <a:off x="5817327" y="3308537"/>
            <a:ext cx="387641" cy="387661"/>
            <a:chOff x="864491" y="1723250"/>
            <a:chExt cx="397866" cy="397887"/>
          </a:xfrm>
        </p:grpSpPr>
        <p:sp>
          <p:nvSpPr>
            <p:cNvPr id="9064" name="Google Shape;9064;p7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7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7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7" name="Google Shape;9067;p76"/>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8" name="Google Shape;9068;p76"/>
          <p:cNvGrpSpPr/>
          <p:nvPr/>
        </p:nvGrpSpPr>
        <p:grpSpPr>
          <a:xfrm>
            <a:off x="3016407" y="2204348"/>
            <a:ext cx="427578" cy="421351"/>
            <a:chOff x="-5254775" y="3631325"/>
            <a:chExt cx="296950" cy="292625"/>
          </a:xfrm>
        </p:grpSpPr>
        <p:sp>
          <p:nvSpPr>
            <p:cNvPr id="9069" name="Google Shape;9069;p7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7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7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7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7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6" name="Google Shape;9076;p76"/>
          <p:cNvGrpSpPr/>
          <p:nvPr/>
        </p:nvGrpSpPr>
        <p:grpSpPr>
          <a:xfrm>
            <a:off x="7411672" y="3308924"/>
            <a:ext cx="387539" cy="386888"/>
            <a:chOff x="2408992" y="1722875"/>
            <a:chExt cx="397761" cy="397093"/>
          </a:xfrm>
        </p:grpSpPr>
        <p:sp>
          <p:nvSpPr>
            <p:cNvPr id="9077" name="Google Shape;9077;p7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7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9" name="Google Shape;9079;p76"/>
          <p:cNvGrpSpPr/>
          <p:nvPr/>
        </p:nvGrpSpPr>
        <p:grpSpPr>
          <a:xfrm>
            <a:off x="2503892" y="3309051"/>
            <a:ext cx="423079" cy="424159"/>
            <a:chOff x="-1591550" y="3597475"/>
            <a:chExt cx="293825" cy="294575"/>
          </a:xfrm>
        </p:grpSpPr>
        <p:sp>
          <p:nvSpPr>
            <p:cNvPr id="9080" name="Google Shape;9080;p7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7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7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86" name="Shape 9086"/>
        <p:cNvGrpSpPr/>
        <p:nvPr/>
      </p:nvGrpSpPr>
      <p:grpSpPr>
        <a:xfrm>
          <a:off x="0" y="0"/>
          <a:ext cx="0" cy="0"/>
          <a:chOff x="0" y="0"/>
          <a:chExt cx="0" cy="0"/>
        </a:xfrm>
      </p:grpSpPr>
      <p:pic>
        <p:nvPicPr>
          <p:cNvPr id="9087" name="Google Shape;9087;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3C6CB"/>
        </a:solidFill>
      </p:bgPr>
    </p:bg>
    <p:spTree>
      <p:nvGrpSpPr>
        <p:cNvPr id="249" name="Shape 249"/>
        <p:cNvGrpSpPr/>
        <p:nvPr/>
      </p:nvGrpSpPr>
      <p:grpSpPr>
        <a:xfrm>
          <a:off x="0" y="0"/>
          <a:ext cx="0" cy="0"/>
          <a:chOff x="0" y="0"/>
          <a:chExt cx="0" cy="0"/>
        </a:xfrm>
      </p:grpSpPr>
      <p:sp>
        <p:nvSpPr>
          <p:cNvPr id="250" name="Google Shape;250;p34"/>
          <p:cNvSpPr txBox="1"/>
          <p:nvPr>
            <p:ph type="ctrTitle"/>
          </p:nvPr>
        </p:nvSpPr>
        <p:spPr>
          <a:xfrm>
            <a:off x="4468825" y="908000"/>
            <a:ext cx="3955200" cy="117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WHOA!</a:t>
            </a:r>
            <a:endParaRPr/>
          </a:p>
        </p:txBody>
      </p:sp>
      <p:grpSp>
        <p:nvGrpSpPr>
          <p:cNvPr id="251" name="Google Shape;251;p34"/>
          <p:cNvGrpSpPr/>
          <p:nvPr/>
        </p:nvGrpSpPr>
        <p:grpSpPr>
          <a:xfrm>
            <a:off x="6637013" y="2037965"/>
            <a:ext cx="1686003" cy="48723"/>
            <a:chOff x="1002138" y="3024452"/>
            <a:chExt cx="1686003" cy="48723"/>
          </a:xfrm>
        </p:grpSpPr>
        <p:sp>
          <p:nvSpPr>
            <p:cNvPr id="252" name="Google Shape;252;p34"/>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4"/>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4"/>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4"/>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4"/>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34"/>
          <p:cNvGrpSpPr/>
          <p:nvPr/>
        </p:nvGrpSpPr>
        <p:grpSpPr>
          <a:xfrm flipH="1">
            <a:off x="5187991" y="426835"/>
            <a:ext cx="495536" cy="1041887"/>
            <a:chOff x="119534" y="3325027"/>
            <a:chExt cx="614886" cy="1292825"/>
          </a:xfrm>
        </p:grpSpPr>
        <p:sp>
          <p:nvSpPr>
            <p:cNvPr id="261" name="Google Shape;261;p34"/>
            <p:cNvSpPr/>
            <p:nvPr/>
          </p:nvSpPr>
          <p:spPr>
            <a:xfrm flipH="1">
              <a:off x="170796" y="3729035"/>
              <a:ext cx="205044" cy="220931"/>
            </a:xfrm>
            <a:custGeom>
              <a:rect b="b" l="l" r="r" t="t"/>
              <a:pathLst>
                <a:path extrusionOk="0" h="1780" w="1652">
                  <a:moveTo>
                    <a:pt x="419" y="0"/>
                  </a:moveTo>
                  <a:cubicBezTo>
                    <a:pt x="276" y="0"/>
                    <a:pt x="276" y="114"/>
                    <a:pt x="276" y="114"/>
                  </a:cubicBezTo>
                  <a:cubicBezTo>
                    <a:pt x="276" y="114"/>
                    <a:pt x="204" y="114"/>
                    <a:pt x="204" y="323"/>
                  </a:cubicBezTo>
                  <a:cubicBezTo>
                    <a:pt x="204" y="389"/>
                    <a:pt x="67" y="664"/>
                    <a:pt x="138" y="873"/>
                  </a:cubicBezTo>
                  <a:cubicBezTo>
                    <a:pt x="276" y="1149"/>
                    <a:pt x="1" y="1424"/>
                    <a:pt x="276" y="1561"/>
                  </a:cubicBezTo>
                  <a:cubicBezTo>
                    <a:pt x="394" y="1618"/>
                    <a:pt x="965" y="1780"/>
                    <a:pt x="1212" y="1780"/>
                  </a:cubicBezTo>
                  <a:cubicBezTo>
                    <a:pt x="1253" y="1780"/>
                    <a:pt x="1285" y="1775"/>
                    <a:pt x="1305" y="1765"/>
                  </a:cubicBezTo>
                  <a:cubicBezTo>
                    <a:pt x="1652" y="1424"/>
                    <a:pt x="1239" y="1215"/>
                    <a:pt x="1305" y="873"/>
                  </a:cubicBezTo>
                  <a:cubicBezTo>
                    <a:pt x="1305" y="527"/>
                    <a:pt x="1030" y="114"/>
                    <a:pt x="617" y="48"/>
                  </a:cubicBezTo>
                  <a:cubicBezTo>
                    <a:pt x="531" y="13"/>
                    <a:pt x="467" y="0"/>
                    <a:pt x="419" y="0"/>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flipH="1">
              <a:off x="273194" y="4076444"/>
              <a:ext cx="256305" cy="435285"/>
            </a:xfrm>
            <a:custGeom>
              <a:rect b="b" l="l" r="r" t="t"/>
              <a:pathLst>
                <a:path extrusionOk="0" h="3507" w="2065">
                  <a:moveTo>
                    <a:pt x="2064" y="1"/>
                  </a:moveTo>
                  <a:lnTo>
                    <a:pt x="413" y="689"/>
                  </a:lnTo>
                  <a:cubicBezTo>
                    <a:pt x="276" y="755"/>
                    <a:pt x="204" y="1167"/>
                    <a:pt x="204" y="1167"/>
                  </a:cubicBezTo>
                  <a:lnTo>
                    <a:pt x="1" y="3506"/>
                  </a:lnTo>
                  <a:lnTo>
                    <a:pt x="479" y="3506"/>
                  </a:lnTo>
                  <a:lnTo>
                    <a:pt x="1101" y="1443"/>
                  </a:lnTo>
                  <a:lnTo>
                    <a:pt x="2064" y="1"/>
                  </a:lnTo>
                  <a:close/>
                </a:path>
              </a:pathLst>
            </a:custGeom>
            <a:solidFill>
              <a:srgbClr val="4D45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p:nvPr/>
          </p:nvSpPr>
          <p:spPr>
            <a:xfrm flipH="1">
              <a:off x="187800" y="4050503"/>
              <a:ext cx="316379" cy="521299"/>
            </a:xfrm>
            <a:custGeom>
              <a:rect b="b" l="l" r="r" t="t"/>
              <a:pathLst>
                <a:path extrusionOk="0" h="4200" w="2549">
                  <a:moveTo>
                    <a:pt x="2202" y="1"/>
                  </a:moveTo>
                  <a:lnTo>
                    <a:pt x="209" y="1310"/>
                  </a:lnTo>
                  <a:cubicBezTo>
                    <a:pt x="72" y="1376"/>
                    <a:pt x="0" y="1652"/>
                    <a:pt x="72" y="1861"/>
                  </a:cubicBezTo>
                  <a:lnTo>
                    <a:pt x="1101" y="4200"/>
                  </a:lnTo>
                  <a:lnTo>
                    <a:pt x="1448" y="3924"/>
                  </a:lnTo>
                  <a:lnTo>
                    <a:pt x="1172" y="1998"/>
                  </a:lnTo>
                  <a:lnTo>
                    <a:pt x="2548" y="1173"/>
                  </a:lnTo>
                  <a:lnTo>
                    <a:pt x="2202" y="1"/>
                  </a:ln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p:nvPr/>
          </p:nvSpPr>
          <p:spPr>
            <a:xfrm flipH="1">
              <a:off x="256189" y="3751997"/>
              <a:ext cx="94330" cy="102646"/>
            </a:xfrm>
            <a:custGeom>
              <a:rect b="b" l="l" r="r" t="t"/>
              <a:pathLst>
                <a:path extrusionOk="0" h="827" w="760">
                  <a:moveTo>
                    <a:pt x="138" y="1"/>
                  </a:moveTo>
                  <a:cubicBezTo>
                    <a:pt x="138" y="1"/>
                    <a:pt x="138" y="204"/>
                    <a:pt x="72" y="413"/>
                  </a:cubicBezTo>
                  <a:cubicBezTo>
                    <a:pt x="0" y="617"/>
                    <a:pt x="138" y="826"/>
                    <a:pt x="210" y="826"/>
                  </a:cubicBezTo>
                  <a:cubicBezTo>
                    <a:pt x="347" y="826"/>
                    <a:pt x="622" y="755"/>
                    <a:pt x="622" y="551"/>
                  </a:cubicBezTo>
                  <a:cubicBezTo>
                    <a:pt x="622" y="551"/>
                    <a:pt x="760" y="551"/>
                    <a:pt x="760" y="413"/>
                  </a:cubicBezTo>
                  <a:cubicBezTo>
                    <a:pt x="760" y="378"/>
                    <a:pt x="742" y="360"/>
                    <a:pt x="716" y="360"/>
                  </a:cubicBezTo>
                  <a:cubicBezTo>
                    <a:pt x="690" y="360"/>
                    <a:pt x="655" y="378"/>
                    <a:pt x="622" y="413"/>
                  </a:cubicBezTo>
                  <a:cubicBezTo>
                    <a:pt x="622" y="413"/>
                    <a:pt x="622" y="138"/>
                    <a:pt x="485" y="138"/>
                  </a:cubicBezTo>
                  <a:cubicBezTo>
                    <a:pt x="434" y="150"/>
                    <a:pt x="390" y="156"/>
                    <a:pt x="352" y="156"/>
                  </a:cubicBezTo>
                  <a:cubicBezTo>
                    <a:pt x="186" y="156"/>
                    <a:pt x="138" y="54"/>
                    <a:pt x="138"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p:nvPr/>
          </p:nvSpPr>
          <p:spPr>
            <a:xfrm flipH="1">
              <a:off x="265002" y="3820262"/>
              <a:ext cx="34257" cy="59577"/>
            </a:xfrm>
            <a:custGeom>
              <a:rect b="b" l="l" r="r" t="t"/>
              <a:pathLst>
                <a:path extrusionOk="0" h="480" w="276">
                  <a:moveTo>
                    <a:pt x="209" y="1"/>
                  </a:moveTo>
                  <a:lnTo>
                    <a:pt x="0" y="138"/>
                  </a:lnTo>
                  <a:lnTo>
                    <a:pt x="0" y="480"/>
                  </a:lnTo>
                  <a:lnTo>
                    <a:pt x="275" y="480"/>
                  </a:lnTo>
                  <a:lnTo>
                    <a:pt x="209"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4"/>
            <p:cNvSpPr/>
            <p:nvPr/>
          </p:nvSpPr>
          <p:spPr>
            <a:xfrm flipH="1">
              <a:off x="256189" y="3746163"/>
              <a:ext cx="80677" cy="57219"/>
            </a:xfrm>
            <a:custGeom>
              <a:rect b="b" l="l" r="r" t="t"/>
              <a:pathLst>
                <a:path extrusionOk="0" h="461" w="650">
                  <a:moveTo>
                    <a:pt x="142" y="0"/>
                  </a:moveTo>
                  <a:cubicBezTo>
                    <a:pt x="57" y="0"/>
                    <a:pt x="0" y="18"/>
                    <a:pt x="28" y="48"/>
                  </a:cubicBezTo>
                  <a:cubicBezTo>
                    <a:pt x="28" y="185"/>
                    <a:pt x="303" y="251"/>
                    <a:pt x="375" y="251"/>
                  </a:cubicBezTo>
                  <a:cubicBezTo>
                    <a:pt x="512" y="323"/>
                    <a:pt x="512" y="460"/>
                    <a:pt x="512" y="460"/>
                  </a:cubicBezTo>
                  <a:cubicBezTo>
                    <a:pt x="512" y="460"/>
                    <a:pt x="650" y="251"/>
                    <a:pt x="512" y="114"/>
                  </a:cubicBezTo>
                  <a:cubicBezTo>
                    <a:pt x="432" y="34"/>
                    <a:pt x="260" y="0"/>
                    <a:pt x="142" y="0"/>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4"/>
            <p:cNvSpPr/>
            <p:nvPr/>
          </p:nvSpPr>
          <p:spPr>
            <a:xfrm flipH="1">
              <a:off x="282130" y="3837391"/>
              <a:ext cx="34257" cy="17253"/>
            </a:xfrm>
            <a:custGeom>
              <a:rect b="b" l="l" r="r" t="t"/>
              <a:pathLst>
                <a:path extrusionOk="0" h="139" w="276">
                  <a:moveTo>
                    <a:pt x="276" y="0"/>
                  </a:moveTo>
                  <a:lnTo>
                    <a:pt x="276" y="0"/>
                  </a:lnTo>
                  <a:cubicBezTo>
                    <a:pt x="210" y="67"/>
                    <a:pt x="138" y="138"/>
                    <a:pt x="1" y="138"/>
                  </a:cubicBezTo>
                  <a:cubicBezTo>
                    <a:pt x="210" y="138"/>
                    <a:pt x="276" y="1"/>
                    <a:pt x="276" y="0"/>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4"/>
            <p:cNvSpPr/>
            <p:nvPr/>
          </p:nvSpPr>
          <p:spPr>
            <a:xfrm flipH="1">
              <a:off x="153667" y="3879715"/>
              <a:ext cx="205044" cy="316379"/>
            </a:xfrm>
            <a:custGeom>
              <a:rect b="b" l="l" r="r" t="t"/>
              <a:pathLst>
                <a:path extrusionOk="0" h="2549" w="1652">
                  <a:moveTo>
                    <a:pt x="754" y="1"/>
                  </a:moveTo>
                  <a:cubicBezTo>
                    <a:pt x="0" y="276"/>
                    <a:pt x="1101" y="1998"/>
                    <a:pt x="1305" y="2477"/>
                  </a:cubicBezTo>
                  <a:lnTo>
                    <a:pt x="1376" y="2549"/>
                  </a:lnTo>
                  <a:lnTo>
                    <a:pt x="1651" y="2549"/>
                  </a:lnTo>
                  <a:lnTo>
                    <a:pt x="1442" y="1723"/>
                  </a:lnTo>
                  <a:cubicBezTo>
                    <a:pt x="1442" y="1723"/>
                    <a:pt x="1239" y="760"/>
                    <a:pt x="1167" y="485"/>
                  </a:cubicBezTo>
                  <a:cubicBezTo>
                    <a:pt x="1101" y="210"/>
                    <a:pt x="754" y="1"/>
                    <a:pt x="754"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
            <p:cNvSpPr/>
            <p:nvPr/>
          </p:nvSpPr>
          <p:spPr>
            <a:xfrm flipH="1">
              <a:off x="119534" y="4178966"/>
              <a:ext cx="68389" cy="34257"/>
            </a:xfrm>
            <a:custGeom>
              <a:rect b="b" l="l" r="r" t="t"/>
              <a:pathLst>
                <a:path extrusionOk="0" h="276" w="551">
                  <a:moveTo>
                    <a:pt x="275" y="0"/>
                  </a:moveTo>
                  <a:lnTo>
                    <a:pt x="0" y="138"/>
                  </a:lnTo>
                  <a:cubicBezTo>
                    <a:pt x="46" y="160"/>
                    <a:pt x="92" y="167"/>
                    <a:pt x="133" y="167"/>
                  </a:cubicBezTo>
                  <a:cubicBezTo>
                    <a:pt x="214" y="167"/>
                    <a:pt x="275" y="138"/>
                    <a:pt x="275" y="138"/>
                  </a:cubicBezTo>
                  <a:lnTo>
                    <a:pt x="413" y="275"/>
                  </a:lnTo>
                  <a:lnTo>
                    <a:pt x="479" y="275"/>
                  </a:lnTo>
                  <a:cubicBezTo>
                    <a:pt x="551" y="204"/>
                    <a:pt x="479" y="66"/>
                    <a:pt x="479" y="66"/>
                  </a:cubicBezTo>
                  <a:cubicBezTo>
                    <a:pt x="479" y="0"/>
                    <a:pt x="275" y="0"/>
                    <a:pt x="27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
            <p:cNvSpPr/>
            <p:nvPr/>
          </p:nvSpPr>
          <p:spPr>
            <a:xfrm flipH="1">
              <a:off x="221933" y="3930976"/>
              <a:ext cx="153907" cy="205044"/>
            </a:xfrm>
            <a:custGeom>
              <a:rect b="b" l="l" r="r" t="t"/>
              <a:pathLst>
                <a:path extrusionOk="0" h="1652" w="1240">
                  <a:moveTo>
                    <a:pt x="1" y="0"/>
                  </a:moveTo>
                  <a:lnTo>
                    <a:pt x="342" y="1376"/>
                  </a:lnTo>
                  <a:cubicBezTo>
                    <a:pt x="342" y="1585"/>
                    <a:pt x="1239" y="1651"/>
                    <a:pt x="1239" y="1651"/>
                  </a:cubicBezTo>
                  <a:lnTo>
                    <a:pt x="964" y="72"/>
                  </a:lnTo>
                  <a:lnTo>
                    <a:pt x="1" y="0"/>
                  </a:ln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4"/>
            <p:cNvSpPr/>
            <p:nvPr/>
          </p:nvSpPr>
          <p:spPr>
            <a:xfrm flipH="1">
              <a:off x="316263" y="4537546"/>
              <a:ext cx="74223" cy="80305"/>
            </a:xfrm>
            <a:custGeom>
              <a:rect b="b" l="l" r="r" t="t"/>
              <a:pathLst>
                <a:path extrusionOk="0" h="647" w="598">
                  <a:moveTo>
                    <a:pt x="532" y="0"/>
                  </a:moveTo>
                  <a:lnTo>
                    <a:pt x="185" y="204"/>
                  </a:lnTo>
                  <a:cubicBezTo>
                    <a:pt x="256" y="413"/>
                    <a:pt x="47" y="551"/>
                    <a:pt x="47" y="551"/>
                  </a:cubicBezTo>
                  <a:cubicBezTo>
                    <a:pt x="1" y="597"/>
                    <a:pt x="20" y="647"/>
                    <a:pt x="108" y="647"/>
                  </a:cubicBezTo>
                  <a:cubicBezTo>
                    <a:pt x="145" y="647"/>
                    <a:pt x="195" y="638"/>
                    <a:pt x="256" y="617"/>
                  </a:cubicBezTo>
                  <a:cubicBezTo>
                    <a:pt x="322" y="551"/>
                    <a:pt x="532" y="276"/>
                    <a:pt x="598" y="204"/>
                  </a:cubicBezTo>
                  <a:lnTo>
                    <a:pt x="598" y="138"/>
                  </a:lnTo>
                  <a:lnTo>
                    <a:pt x="532" y="0"/>
                  </a:ln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p:nvPr/>
          </p:nvSpPr>
          <p:spPr>
            <a:xfrm flipH="1">
              <a:off x="469922" y="4511606"/>
              <a:ext cx="102646" cy="51261"/>
            </a:xfrm>
            <a:custGeom>
              <a:rect b="b" l="l" r="r" t="t"/>
              <a:pathLst>
                <a:path extrusionOk="0" h="413" w="827">
                  <a:moveTo>
                    <a:pt x="348" y="0"/>
                  </a:moveTo>
                  <a:cubicBezTo>
                    <a:pt x="276" y="275"/>
                    <a:pt x="72" y="275"/>
                    <a:pt x="72" y="275"/>
                  </a:cubicBezTo>
                  <a:cubicBezTo>
                    <a:pt x="1" y="275"/>
                    <a:pt x="72" y="347"/>
                    <a:pt x="210" y="413"/>
                  </a:cubicBezTo>
                  <a:cubicBezTo>
                    <a:pt x="348" y="413"/>
                    <a:pt x="623" y="275"/>
                    <a:pt x="760" y="209"/>
                  </a:cubicBezTo>
                  <a:lnTo>
                    <a:pt x="760" y="138"/>
                  </a:lnTo>
                  <a:lnTo>
                    <a:pt x="826" y="0"/>
                  </a:ln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p:nvPr/>
          </p:nvSpPr>
          <p:spPr>
            <a:xfrm flipH="1">
              <a:off x="187800" y="3982238"/>
              <a:ext cx="77326" cy="213857"/>
            </a:xfrm>
            <a:custGeom>
              <a:rect b="b" l="l" r="r" t="t"/>
              <a:pathLst>
                <a:path extrusionOk="0" h="1723" w="623">
                  <a:moveTo>
                    <a:pt x="0" y="0"/>
                  </a:moveTo>
                  <a:lnTo>
                    <a:pt x="0" y="72"/>
                  </a:lnTo>
                  <a:cubicBezTo>
                    <a:pt x="0" y="72"/>
                    <a:pt x="138" y="963"/>
                    <a:pt x="622" y="1723"/>
                  </a:cubicBezTo>
                  <a:cubicBezTo>
                    <a:pt x="413" y="1310"/>
                    <a:pt x="210" y="897"/>
                    <a:pt x="138" y="551"/>
                  </a:cubicBezTo>
                  <a:cubicBezTo>
                    <a:pt x="72" y="413"/>
                    <a:pt x="72" y="275"/>
                    <a:pt x="72" y="209"/>
                  </a:cubicBezTo>
                  <a:cubicBezTo>
                    <a:pt x="72" y="72"/>
                    <a:pt x="0" y="0"/>
                    <a:pt x="0" y="0"/>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4"/>
            <p:cNvSpPr/>
            <p:nvPr/>
          </p:nvSpPr>
          <p:spPr>
            <a:xfrm flipH="1">
              <a:off x="247998" y="3777317"/>
              <a:ext cx="307442" cy="196852"/>
            </a:xfrm>
            <a:custGeom>
              <a:rect b="b" l="l" r="r" t="t"/>
              <a:pathLst>
                <a:path extrusionOk="0" h="1586" w="2477">
                  <a:moveTo>
                    <a:pt x="276" y="0"/>
                  </a:moveTo>
                  <a:lnTo>
                    <a:pt x="0" y="138"/>
                  </a:lnTo>
                  <a:lnTo>
                    <a:pt x="622" y="1238"/>
                  </a:lnTo>
                  <a:cubicBezTo>
                    <a:pt x="688" y="1448"/>
                    <a:pt x="826" y="1514"/>
                    <a:pt x="964" y="1514"/>
                  </a:cubicBezTo>
                  <a:lnTo>
                    <a:pt x="1789" y="1585"/>
                  </a:lnTo>
                  <a:lnTo>
                    <a:pt x="2477" y="1101"/>
                  </a:lnTo>
                  <a:lnTo>
                    <a:pt x="2064" y="760"/>
                  </a:lnTo>
                  <a:lnTo>
                    <a:pt x="1035" y="897"/>
                  </a:lnTo>
                  <a:lnTo>
                    <a:pt x="276" y="0"/>
                  </a:ln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p:nvPr/>
          </p:nvSpPr>
          <p:spPr>
            <a:xfrm flipH="1">
              <a:off x="265002" y="3871523"/>
              <a:ext cx="51385" cy="25444"/>
            </a:xfrm>
            <a:custGeom>
              <a:rect b="b" l="l" r="r" t="t"/>
              <a:pathLst>
                <a:path extrusionOk="0" h="205" w="414">
                  <a:moveTo>
                    <a:pt x="138" y="1"/>
                  </a:moveTo>
                  <a:cubicBezTo>
                    <a:pt x="138" y="1"/>
                    <a:pt x="1" y="204"/>
                    <a:pt x="138" y="204"/>
                  </a:cubicBezTo>
                  <a:cubicBezTo>
                    <a:pt x="210" y="204"/>
                    <a:pt x="413" y="138"/>
                    <a:pt x="413" y="67"/>
                  </a:cubicBezTo>
                  <a:lnTo>
                    <a:pt x="413"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flipH="1">
              <a:off x="521183" y="3726056"/>
              <a:ext cx="34257" cy="68389"/>
            </a:xfrm>
            <a:custGeom>
              <a:rect b="b" l="l" r="r" t="t"/>
              <a:pathLst>
                <a:path extrusionOk="0" h="551" w="276">
                  <a:moveTo>
                    <a:pt x="72" y="0"/>
                  </a:moveTo>
                  <a:lnTo>
                    <a:pt x="0" y="210"/>
                  </a:lnTo>
                  <a:lnTo>
                    <a:pt x="0" y="551"/>
                  </a:lnTo>
                  <a:lnTo>
                    <a:pt x="276" y="413"/>
                  </a:lnTo>
                  <a:lnTo>
                    <a:pt x="210" y="138"/>
                  </a:lnTo>
                  <a:lnTo>
                    <a:pt x="72"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p:nvPr/>
          </p:nvSpPr>
          <p:spPr>
            <a:xfrm flipH="1">
              <a:off x="538188" y="3717864"/>
              <a:ext cx="34381" cy="59577"/>
            </a:xfrm>
            <a:custGeom>
              <a:rect b="b" l="l" r="r" t="t"/>
              <a:pathLst>
                <a:path extrusionOk="0" h="480" w="277">
                  <a:moveTo>
                    <a:pt x="138" y="0"/>
                  </a:moveTo>
                  <a:lnTo>
                    <a:pt x="1" y="138"/>
                  </a:lnTo>
                  <a:lnTo>
                    <a:pt x="1" y="413"/>
                  </a:lnTo>
                  <a:lnTo>
                    <a:pt x="72" y="413"/>
                  </a:lnTo>
                  <a:cubicBezTo>
                    <a:pt x="72" y="479"/>
                    <a:pt x="138" y="479"/>
                    <a:pt x="210" y="479"/>
                  </a:cubicBezTo>
                  <a:lnTo>
                    <a:pt x="276" y="413"/>
                  </a:lnTo>
                  <a:lnTo>
                    <a:pt x="138"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p:nvPr/>
          </p:nvSpPr>
          <p:spPr>
            <a:xfrm flipH="1">
              <a:off x="173155" y="3325027"/>
              <a:ext cx="561265" cy="418280"/>
            </a:xfrm>
            <a:custGeom>
              <a:rect b="b" l="l" r="r" t="t"/>
              <a:pathLst>
                <a:path extrusionOk="0" h="3370" w="4522">
                  <a:moveTo>
                    <a:pt x="1" y="1"/>
                  </a:moveTo>
                  <a:lnTo>
                    <a:pt x="1" y="2890"/>
                  </a:lnTo>
                  <a:cubicBezTo>
                    <a:pt x="1" y="3165"/>
                    <a:pt x="204" y="3369"/>
                    <a:pt x="413" y="3369"/>
                  </a:cubicBezTo>
                  <a:lnTo>
                    <a:pt x="3369" y="3369"/>
                  </a:lnTo>
                  <a:lnTo>
                    <a:pt x="3369" y="2202"/>
                  </a:lnTo>
                  <a:cubicBezTo>
                    <a:pt x="3503" y="2297"/>
                    <a:pt x="3652" y="2339"/>
                    <a:pt x="3797" y="2339"/>
                  </a:cubicBezTo>
                  <a:cubicBezTo>
                    <a:pt x="4175" y="2339"/>
                    <a:pt x="4521" y="2050"/>
                    <a:pt x="4469" y="1652"/>
                  </a:cubicBezTo>
                  <a:cubicBezTo>
                    <a:pt x="4469" y="1305"/>
                    <a:pt x="4266" y="1030"/>
                    <a:pt x="3919" y="964"/>
                  </a:cubicBezTo>
                  <a:cubicBezTo>
                    <a:pt x="3715" y="964"/>
                    <a:pt x="3506" y="1030"/>
                    <a:pt x="3369" y="1102"/>
                  </a:cubicBezTo>
                  <a:lnTo>
                    <a:pt x="3369" y="1"/>
                  </a:lnTo>
                  <a:lnTo>
                    <a:pt x="2202" y="1"/>
                  </a:lnTo>
                  <a:cubicBezTo>
                    <a:pt x="2340" y="67"/>
                    <a:pt x="2406" y="276"/>
                    <a:pt x="2406" y="414"/>
                  </a:cubicBezTo>
                  <a:cubicBezTo>
                    <a:pt x="2340" y="755"/>
                    <a:pt x="2064" y="1030"/>
                    <a:pt x="1718" y="1102"/>
                  </a:cubicBezTo>
                  <a:cubicBezTo>
                    <a:pt x="1305" y="1102"/>
                    <a:pt x="1030" y="826"/>
                    <a:pt x="1030" y="414"/>
                  </a:cubicBezTo>
                  <a:cubicBezTo>
                    <a:pt x="1030" y="205"/>
                    <a:pt x="1030" y="67"/>
                    <a:pt x="11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34"/>
          <p:cNvSpPr txBox="1"/>
          <p:nvPr>
            <p:ph idx="1" type="subTitle"/>
          </p:nvPr>
        </p:nvSpPr>
        <p:spPr>
          <a:xfrm>
            <a:off x="4572000" y="2129963"/>
            <a:ext cx="38520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This </a:t>
            </a:r>
            <a:r>
              <a:rPr lang="en"/>
              <a:t>could be the part of the presentation where you can introduce yourself, write your email…  </a:t>
            </a:r>
            <a:endParaRPr/>
          </a:p>
        </p:txBody>
      </p:sp>
      <p:grpSp>
        <p:nvGrpSpPr>
          <p:cNvPr id="280" name="Google Shape;280;p34"/>
          <p:cNvGrpSpPr/>
          <p:nvPr/>
        </p:nvGrpSpPr>
        <p:grpSpPr>
          <a:xfrm>
            <a:off x="816788" y="1381493"/>
            <a:ext cx="3434190" cy="3309564"/>
            <a:chOff x="4751400" y="816650"/>
            <a:chExt cx="3596388" cy="3465875"/>
          </a:xfrm>
        </p:grpSpPr>
        <p:pic>
          <p:nvPicPr>
            <p:cNvPr id="281" name="Google Shape;281;p34"/>
            <p:cNvPicPr preferRelativeResize="0"/>
            <p:nvPr/>
          </p:nvPicPr>
          <p:blipFill rotWithShape="1">
            <a:blip r:embed="rId3">
              <a:alphaModFix/>
            </a:blip>
            <a:srcRect b="17287" l="0" r="0" t="16067"/>
            <a:stretch/>
          </p:blipFill>
          <p:spPr>
            <a:xfrm>
              <a:off x="4870201" y="928513"/>
              <a:ext cx="3262200" cy="3263400"/>
            </a:xfrm>
            <a:prstGeom prst="ellipse">
              <a:avLst/>
            </a:prstGeom>
            <a:noFill/>
            <a:ln>
              <a:noFill/>
            </a:ln>
          </p:spPr>
        </p:pic>
        <p:grpSp>
          <p:nvGrpSpPr>
            <p:cNvPr id="282" name="Google Shape;282;p34"/>
            <p:cNvGrpSpPr/>
            <p:nvPr/>
          </p:nvGrpSpPr>
          <p:grpSpPr>
            <a:xfrm>
              <a:off x="4751400" y="816650"/>
              <a:ext cx="3596388" cy="3465875"/>
              <a:chOff x="4751400" y="816650"/>
              <a:chExt cx="3596388" cy="3465875"/>
            </a:xfrm>
          </p:grpSpPr>
          <p:sp>
            <p:nvSpPr>
              <p:cNvPr id="283" name="Google Shape;283;p34"/>
              <p:cNvSpPr/>
              <p:nvPr/>
            </p:nvSpPr>
            <p:spPr>
              <a:xfrm>
                <a:off x="4751400" y="821425"/>
                <a:ext cx="3461100" cy="34611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p:nvPr/>
            </p:nvSpPr>
            <p:spPr>
              <a:xfrm>
                <a:off x="4886688" y="816650"/>
                <a:ext cx="3461100" cy="3461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1C6CB"/>
        </a:solidFill>
      </p:bgPr>
    </p:bg>
    <p:spTree>
      <p:nvGrpSpPr>
        <p:cNvPr id="288" name="Shape 288"/>
        <p:cNvGrpSpPr/>
        <p:nvPr/>
      </p:nvGrpSpPr>
      <p:grpSpPr>
        <a:xfrm>
          <a:off x="0" y="0"/>
          <a:ext cx="0" cy="0"/>
          <a:chOff x="0" y="0"/>
          <a:chExt cx="0" cy="0"/>
        </a:xfrm>
      </p:grpSpPr>
      <p:sp>
        <p:nvSpPr>
          <p:cNvPr id="289" name="Google Shape;289;p35"/>
          <p:cNvSpPr txBox="1"/>
          <p:nvPr>
            <p:ph type="title"/>
          </p:nvPr>
        </p:nvSpPr>
        <p:spPr>
          <a:xfrm>
            <a:off x="920475" y="1930150"/>
            <a:ext cx="4952700" cy="11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a:t>
            </a:r>
            <a:endParaRPr/>
          </a:p>
        </p:txBody>
      </p:sp>
      <p:grpSp>
        <p:nvGrpSpPr>
          <p:cNvPr id="290" name="Google Shape;290;p35"/>
          <p:cNvGrpSpPr/>
          <p:nvPr/>
        </p:nvGrpSpPr>
        <p:grpSpPr>
          <a:xfrm>
            <a:off x="1052539" y="3434582"/>
            <a:ext cx="1536969" cy="43914"/>
            <a:chOff x="4103101" y="3235450"/>
            <a:chExt cx="1536969" cy="43914"/>
          </a:xfrm>
        </p:grpSpPr>
        <p:sp>
          <p:nvSpPr>
            <p:cNvPr id="291" name="Google Shape;291;p35"/>
            <p:cNvSpPr/>
            <p:nvPr/>
          </p:nvSpPr>
          <p:spPr>
            <a:xfrm>
              <a:off x="4103101" y="3235450"/>
              <a:ext cx="43914" cy="43914"/>
            </a:xfrm>
            <a:custGeom>
              <a:rect b="b" l="l" r="r" t="t"/>
              <a:pathLst>
                <a:path extrusionOk="0" h="342" w="342">
                  <a:moveTo>
                    <a:pt x="204" y="0"/>
                  </a:moveTo>
                  <a:cubicBezTo>
                    <a:pt x="66" y="0"/>
                    <a:pt x="0" y="66"/>
                    <a:pt x="0" y="204"/>
                  </a:cubicBezTo>
                  <a:cubicBezTo>
                    <a:pt x="0" y="275"/>
                    <a:pt x="66" y="341"/>
                    <a:pt x="204" y="341"/>
                  </a:cubicBezTo>
                  <a:cubicBezTo>
                    <a:pt x="275" y="341"/>
                    <a:pt x="341" y="275"/>
                    <a:pt x="341" y="204"/>
                  </a:cubicBezTo>
                  <a:cubicBezTo>
                    <a:pt x="341" y="66"/>
                    <a:pt x="275" y="0"/>
                    <a:pt x="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
            <p:cNvSpPr/>
            <p:nvPr/>
          </p:nvSpPr>
          <p:spPr>
            <a:xfrm>
              <a:off x="4315092" y="3235450"/>
              <a:ext cx="43914" cy="43914"/>
            </a:xfrm>
            <a:custGeom>
              <a:rect b="b" l="l" r="r" t="t"/>
              <a:pathLst>
                <a:path extrusionOk="0" h="342" w="342">
                  <a:moveTo>
                    <a:pt x="204" y="0"/>
                  </a:moveTo>
                  <a:cubicBezTo>
                    <a:pt x="66" y="0"/>
                    <a:pt x="0" y="66"/>
                    <a:pt x="0" y="204"/>
                  </a:cubicBezTo>
                  <a:cubicBezTo>
                    <a:pt x="0" y="275"/>
                    <a:pt x="66" y="341"/>
                    <a:pt x="204" y="341"/>
                  </a:cubicBezTo>
                  <a:cubicBezTo>
                    <a:pt x="275" y="341"/>
                    <a:pt x="341" y="275"/>
                    <a:pt x="341" y="204"/>
                  </a:cubicBezTo>
                  <a:cubicBezTo>
                    <a:pt x="341" y="66"/>
                    <a:pt x="275" y="0"/>
                    <a:pt x="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5"/>
            <p:cNvSpPr/>
            <p:nvPr/>
          </p:nvSpPr>
          <p:spPr>
            <a:xfrm>
              <a:off x="4527083" y="3235450"/>
              <a:ext cx="53030" cy="43914"/>
            </a:xfrm>
            <a:custGeom>
              <a:rect b="b" l="l" r="r" t="t"/>
              <a:pathLst>
                <a:path extrusionOk="0" h="342" w="413">
                  <a:moveTo>
                    <a:pt x="204" y="0"/>
                  </a:moveTo>
                  <a:cubicBezTo>
                    <a:pt x="138" y="0"/>
                    <a:pt x="0" y="66"/>
                    <a:pt x="0" y="204"/>
                  </a:cubicBezTo>
                  <a:cubicBezTo>
                    <a:pt x="0" y="275"/>
                    <a:pt x="138" y="341"/>
                    <a:pt x="204" y="341"/>
                  </a:cubicBezTo>
                  <a:cubicBezTo>
                    <a:pt x="275" y="341"/>
                    <a:pt x="413" y="275"/>
                    <a:pt x="413" y="204"/>
                  </a:cubicBezTo>
                  <a:cubicBezTo>
                    <a:pt x="413" y="66"/>
                    <a:pt x="275" y="0"/>
                    <a:pt x="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5"/>
            <p:cNvSpPr/>
            <p:nvPr/>
          </p:nvSpPr>
          <p:spPr>
            <a:xfrm>
              <a:off x="4747549" y="3235450"/>
              <a:ext cx="44556" cy="43914"/>
            </a:xfrm>
            <a:custGeom>
              <a:rect b="b" l="l" r="r" t="t"/>
              <a:pathLst>
                <a:path extrusionOk="0" h="342" w="347">
                  <a:moveTo>
                    <a:pt x="138" y="0"/>
                  </a:moveTo>
                  <a:cubicBezTo>
                    <a:pt x="72" y="0"/>
                    <a:pt x="0" y="66"/>
                    <a:pt x="0" y="204"/>
                  </a:cubicBezTo>
                  <a:cubicBezTo>
                    <a:pt x="0" y="275"/>
                    <a:pt x="72" y="341"/>
                    <a:pt x="138" y="341"/>
                  </a:cubicBezTo>
                  <a:cubicBezTo>
                    <a:pt x="275" y="341"/>
                    <a:pt x="347" y="275"/>
                    <a:pt x="347" y="204"/>
                  </a:cubicBezTo>
                  <a:cubicBezTo>
                    <a:pt x="347" y="66"/>
                    <a:pt x="275" y="0"/>
                    <a:pt x="1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5"/>
            <p:cNvSpPr/>
            <p:nvPr/>
          </p:nvSpPr>
          <p:spPr>
            <a:xfrm>
              <a:off x="4959540" y="3235450"/>
              <a:ext cx="44556" cy="43914"/>
            </a:xfrm>
            <a:custGeom>
              <a:rect b="b" l="l" r="r" t="t"/>
              <a:pathLst>
                <a:path extrusionOk="0" h="342" w="347">
                  <a:moveTo>
                    <a:pt x="138" y="0"/>
                  </a:moveTo>
                  <a:cubicBezTo>
                    <a:pt x="72" y="0"/>
                    <a:pt x="0" y="66"/>
                    <a:pt x="0" y="204"/>
                  </a:cubicBezTo>
                  <a:cubicBezTo>
                    <a:pt x="0" y="275"/>
                    <a:pt x="72" y="341"/>
                    <a:pt x="138" y="341"/>
                  </a:cubicBezTo>
                  <a:cubicBezTo>
                    <a:pt x="275" y="341"/>
                    <a:pt x="347" y="275"/>
                    <a:pt x="347" y="204"/>
                  </a:cubicBezTo>
                  <a:cubicBezTo>
                    <a:pt x="347" y="66"/>
                    <a:pt x="275" y="0"/>
                    <a:pt x="1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5"/>
            <p:cNvSpPr/>
            <p:nvPr/>
          </p:nvSpPr>
          <p:spPr>
            <a:xfrm>
              <a:off x="5171532" y="3235450"/>
              <a:ext cx="44556" cy="43914"/>
            </a:xfrm>
            <a:custGeom>
              <a:rect b="b" l="l" r="r" t="t"/>
              <a:pathLst>
                <a:path extrusionOk="0" h="342" w="347">
                  <a:moveTo>
                    <a:pt x="138" y="0"/>
                  </a:moveTo>
                  <a:cubicBezTo>
                    <a:pt x="72" y="0"/>
                    <a:pt x="0" y="66"/>
                    <a:pt x="0" y="204"/>
                  </a:cubicBezTo>
                  <a:cubicBezTo>
                    <a:pt x="0" y="275"/>
                    <a:pt x="72" y="341"/>
                    <a:pt x="138" y="341"/>
                  </a:cubicBezTo>
                  <a:cubicBezTo>
                    <a:pt x="275" y="341"/>
                    <a:pt x="347" y="275"/>
                    <a:pt x="347" y="204"/>
                  </a:cubicBezTo>
                  <a:cubicBezTo>
                    <a:pt x="347" y="66"/>
                    <a:pt x="275" y="0"/>
                    <a:pt x="1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5"/>
            <p:cNvSpPr/>
            <p:nvPr/>
          </p:nvSpPr>
          <p:spPr>
            <a:xfrm>
              <a:off x="5383523" y="3235450"/>
              <a:ext cx="44556" cy="43914"/>
            </a:xfrm>
            <a:custGeom>
              <a:rect b="b" l="l" r="r" t="t"/>
              <a:pathLst>
                <a:path extrusionOk="0" h="342" w="347">
                  <a:moveTo>
                    <a:pt x="209" y="0"/>
                  </a:moveTo>
                  <a:cubicBezTo>
                    <a:pt x="72" y="0"/>
                    <a:pt x="0" y="66"/>
                    <a:pt x="0" y="204"/>
                  </a:cubicBezTo>
                  <a:cubicBezTo>
                    <a:pt x="0" y="275"/>
                    <a:pt x="72" y="341"/>
                    <a:pt x="209" y="341"/>
                  </a:cubicBezTo>
                  <a:cubicBezTo>
                    <a:pt x="275" y="341"/>
                    <a:pt x="347" y="275"/>
                    <a:pt x="347" y="204"/>
                  </a:cubicBezTo>
                  <a:cubicBezTo>
                    <a:pt x="347" y="66"/>
                    <a:pt x="275" y="0"/>
                    <a:pt x="2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5"/>
            <p:cNvSpPr/>
            <p:nvPr/>
          </p:nvSpPr>
          <p:spPr>
            <a:xfrm>
              <a:off x="5595514" y="3235450"/>
              <a:ext cx="44556" cy="43914"/>
            </a:xfrm>
            <a:custGeom>
              <a:rect b="b" l="l" r="r" t="t"/>
              <a:pathLst>
                <a:path extrusionOk="0" h="342" w="347">
                  <a:moveTo>
                    <a:pt x="209" y="0"/>
                  </a:moveTo>
                  <a:cubicBezTo>
                    <a:pt x="72" y="0"/>
                    <a:pt x="0" y="66"/>
                    <a:pt x="0" y="204"/>
                  </a:cubicBezTo>
                  <a:cubicBezTo>
                    <a:pt x="0" y="275"/>
                    <a:pt x="72" y="341"/>
                    <a:pt x="209" y="341"/>
                  </a:cubicBezTo>
                  <a:cubicBezTo>
                    <a:pt x="275" y="341"/>
                    <a:pt x="347" y="275"/>
                    <a:pt x="347" y="204"/>
                  </a:cubicBezTo>
                  <a:cubicBezTo>
                    <a:pt x="347" y="66"/>
                    <a:pt x="275" y="0"/>
                    <a:pt x="2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35"/>
          <p:cNvGrpSpPr/>
          <p:nvPr/>
        </p:nvGrpSpPr>
        <p:grpSpPr>
          <a:xfrm>
            <a:off x="4898359" y="3315379"/>
            <a:ext cx="696477" cy="1256517"/>
            <a:chOff x="6558655" y="3145569"/>
            <a:chExt cx="768229" cy="1385967"/>
          </a:xfrm>
        </p:grpSpPr>
        <p:sp>
          <p:nvSpPr>
            <p:cNvPr id="300" name="Google Shape;300;p35"/>
            <p:cNvSpPr/>
            <p:nvPr/>
          </p:nvSpPr>
          <p:spPr>
            <a:xfrm>
              <a:off x="6920363" y="3242127"/>
              <a:ext cx="35567" cy="42758"/>
            </a:xfrm>
            <a:custGeom>
              <a:rect b="b" l="l" r="r" t="t"/>
              <a:pathLst>
                <a:path extrusionOk="0" h="333" w="277">
                  <a:moveTo>
                    <a:pt x="89" y="1"/>
                  </a:moveTo>
                  <a:cubicBezTo>
                    <a:pt x="1" y="1"/>
                    <a:pt x="1" y="152"/>
                    <a:pt x="1" y="152"/>
                  </a:cubicBezTo>
                  <a:cubicBezTo>
                    <a:pt x="1" y="284"/>
                    <a:pt x="84" y="332"/>
                    <a:pt x="162" y="332"/>
                  </a:cubicBezTo>
                  <a:cubicBezTo>
                    <a:pt x="208" y="332"/>
                    <a:pt x="252" y="316"/>
                    <a:pt x="276" y="289"/>
                  </a:cubicBezTo>
                  <a:cubicBezTo>
                    <a:pt x="276" y="223"/>
                    <a:pt x="210" y="14"/>
                    <a:pt x="138" y="14"/>
                  </a:cubicBezTo>
                  <a:cubicBezTo>
                    <a:pt x="119" y="5"/>
                    <a:pt x="103" y="1"/>
                    <a:pt x="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5"/>
            <p:cNvSpPr/>
            <p:nvPr/>
          </p:nvSpPr>
          <p:spPr>
            <a:xfrm>
              <a:off x="6815715" y="3145569"/>
              <a:ext cx="167052" cy="153313"/>
            </a:xfrm>
            <a:custGeom>
              <a:rect b="b" l="l" r="r" t="t"/>
              <a:pathLst>
                <a:path extrusionOk="0" h="1194" w="1301">
                  <a:moveTo>
                    <a:pt x="588" y="0"/>
                  </a:moveTo>
                  <a:cubicBezTo>
                    <a:pt x="572" y="0"/>
                    <a:pt x="557" y="4"/>
                    <a:pt x="541" y="12"/>
                  </a:cubicBezTo>
                  <a:cubicBezTo>
                    <a:pt x="375" y="66"/>
                    <a:pt x="388" y="167"/>
                    <a:pt x="324" y="167"/>
                  </a:cubicBezTo>
                  <a:cubicBezTo>
                    <a:pt x="310" y="167"/>
                    <a:pt x="291" y="162"/>
                    <a:pt x="266" y="150"/>
                  </a:cubicBezTo>
                  <a:cubicBezTo>
                    <a:pt x="246" y="140"/>
                    <a:pt x="227" y="135"/>
                    <a:pt x="208" y="135"/>
                  </a:cubicBezTo>
                  <a:cubicBezTo>
                    <a:pt x="94" y="135"/>
                    <a:pt x="0" y="307"/>
                    <a:pt x="62" y="425"/>
                  </a:cubicBezTo>
                  <a:cubicBezTo>
                    <a:pt x="110" y="526"/>
                    <a:pt x="123" y="588"/>
                    <a:pt x="235" y="588"/>
                  </a:cubicBezTo>
                  <a:cubicBezTo>
                    <a:pt x="276" y="588"/>
                    <a:pt x="330" y="580"/>
                    <a:pt x="403" y="563"/>
                  </a:cubicBezTo>
                  <a:cubicBezTo>
                    <a:pt x="523" y="521"/>
                    <a:pt x="620" y="482"/>
                    <a:pt x="692" y="482"/>
                  </a:cubicBezTo>
                  <a:cubicBezTo>
                    <a:pt x="747" y="482"/>
                    <a:pt x="788" y="504"/>
                    <a:pt x="816" y="563"/>
                  </a:cubicBezTo>
                  <a:cubicBezTo>
                    <a:pt x="887" y="629"/>
                    <a:pt x="750" y="904"/>
                    <a:pt x="816" y="904"/>
                  </a:cubicBezTo>
                  <a:cubicBezTo>
                    <a:pt x="873" y="904"/>
                    <a:pt x="884" y="817"/>
                    <a:pt x="920" y="817"/>
                  </a:cubicBezTo>
                  <a:cubicBezTo>
                    <a:pt x="929" y="817"/>
                    <a:pt x="940" y="823"/>
                    <a:pt x="953" y="838"/>
                  </a:cubicBezTo>
                  <a:cubicBezTo>
                    <a:pt x="1025" y="904"/>
                    <a:pt x="1091" y="1041"/>
                    <a:pt x="953" y="1041"/>
                  </a:cubicBezTo>
                  <a:cubicBezTo>
                    <a:pt x="836" y="1041"/>
                    <a:pt x="919" y="1194"/>
                    <a:pt x="946" y="1194"/>
                  </a:cubicBezTo>
                  <a:cubicBezTo>
                    <a:pt x="951" y="1194"/>
                    <a:pt x="953" y="1189"/>
                    <a:pt x="953" y="1179"/>
                  </a:cubicBezTo>
                  <a:cubicBezTo>
                    <a:pt x="1025" y="1179"/>
                    <a:pt x="1300" y="975"/>
                    <a:pt x="1229" y="700"/>
                  </a:cubicBezTo>
                  <a:cubicBezTo>
                    <a:pt x="1229" y="563"/>
                    <a:pt x="1025" y="629"/>
                    <a:pt x="1091" y="491"/>
                  </a:cubicBezTo>
                  <a:cubicBezTo>
                    <a:pt x="1153" y="372"/>
                    <a:pt x="1058" y="203"/>
                    <a:pt x="896" y="203"/>
                  </a:cubicBezTo>
                  <a:cubicBezTo>
                    <a:pt x="870" y="203"/>
                    <a:pt x="844" y="207"/>
                    <a:pt x="816" y="216"/>
                  </a:cubicBezTo>
                  <a:cubicBezTo>
                    <a:pt x="816" y="216"/>
                    <a:pt x="708" y="0"/>
                    <a:pt x="588"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35"/>
            <p:cNvGrpSpPr/>
            <p:nvPr/>
          </p:nvGrpSpPr>
          <p:grpSpPr>
            <a:xfrm>
              <a:off x="6558655" y="3189097"/>
              <a:ext cx="768229" cy="1342439"/>
              <a:chOff x="6558655" y="3189097"/>
              <a:chExt cx="768229" cy="1342439"/>
            </a:xfrm>
          </p:grpSpPr>
          <p:sp>
            <p:nvSpPr>
              <p:cNvPr id="303" name="Google Shape;303;p35"/>
              <p:cNvSpPr/>
              <p:nvPr/>
            </p:nvSpPr>
            <p:spPr>
              <a:xfrm>
                <a:off x="6779121" y="4480431"/>
                <a:ext cx="88469" cy="51104"/>
              </a:xfrm>
              <a:custGeom>
                <a:rect b="b" l="l" r="r" t="t"/>
                <a:pathLst>
                  <a:path extrusionOk="0" h="398" w="689">
                    <a:moveTo>
                      <a:pt x="688" y="1"/>
                    </a:moveTo>
                    <a:cubicBezTo>
                      <a:pt x="688" y="1"/>
                      <a:pt x="485" y="1"/>
                      <a:pt x="485" y="73"/>
                    </a:cubicBezTo>
                    <a:lnTo>
                      <a:pt x="485" y="210"/>
                    </a:lnTo>
                    <a:lnTo>
                      <a:pt x="0" y="348"/>
                    </a:lnTo>
                    <a:cubicBezTo>
                      <a:pt x="0" y="381"/>
                      <a:pt x="156" y="397"/>
                      <a:pt x="319" y="397"/>
                    </a:cubicBezTo>
                    <a:cubicBezTo>
                      <a:pt x="483" y="397"/>
                      <a:pt x="655" y="381"/>
                      <a:pt x="688" y="348"/>
                    </a:cubicBezTo>
                    <a:lnTo>
                      <a:pt x="688"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5"/>
              <p:cNvSpPr/>
              <p:nvPr/>
            </p:nvSpPr>
            <p:spPr>
              <a:xfrm>
                <a:off x="6894297" y="4480431"/>
                <a:ext cx="88469" cy="51104"/>
              </a:xfrm>
              <a:custGeom>
                <a:rect b="b" l="l" r="r" t="t"/>
                <a:pathLst>
                  <a:path extrusionOk="0" h="398" w="689">
                    <a:moveTo>
                      <a:pt x="688" y="1"/>
                    </a:moveTo>
                    <a:cubicBezTo>
                      <a:pt x="688" y="1"/>
                      <a:pt x="479" y="1"/>
                      <a:pt x="479" y="73"/>
                    </a:cubicBezTo>
                    <a:lnTo>
                      <a:pt x="479" y="210"/>
                    </a:lnTo>
                    <a:lnTo>
                      <a:pt x="0" y="348"/>
                    </a:lnTo>
                    <a:cubicBezTo>
                      <a:pt x="0" y="381"/>
                      <a:pt x="154" y="397"/>
                      <a:pt x="317" y="397"/>
                    </a:cubicBezTo>
                    <a:cubicBezTo>
                      <a:pt x="480" y="397"/>
                      <a:pt x="652" y="381"/>
                      <a:pt x="688" y="348"/>
                    </a:cubicBezTo>
                    <a:lnTo>
                      <a:pt x="688"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5"/>
              <p:cNvSpPr/>
              <p:nvPr/>
            </p:nvSpPr>
            <p:spPr>
              <a:xfrm>
                <a:off x="6761401" y="3385808"/>
                <a:ext cx="335773" cy="521057"/>
              </a:xfrm>
              <a:custGeom>
                <a:rect b="b" l="l" r="r" t="t"/>
                <a:pathLst>
                  <a:path extrusionOk="0" h="4058" w="2615">
                    <a:moveTo>
                      <a:pt x="1255" y="0"/>
                    </a:moveTo>
                    <a:cubicBezTo>
                      <a:pt x="723" y="0"/>
                      <a:pt x="251" y="230"/>
                      <a:pt x="210" y="271"/>
                    </a:cubicBezTo>
                    <a:cubicBezTo>
                      <a:pt x="1" y="618"/>
                      <a:pt x="1" y="3986"/>
                      <a:pt x="1" y="3986"/>
                    </a:cubicBezTo>
                    <a:lnTo>
                      <a:pt x="2202" y="4057"/>
                    </a:lnTo>
                    <a:cubicBezTo>
                      <a:pt x="2202" y="4057"/>
                      <a:pt x="2615" y="821"/>
                      <a:pt x="2202" y="343"/>
                    </a:cubicBezTo>
                    <a:cubicBezTo>
                      <a:pt x="1918" y="84"/>
                      <a:pt x="1575" y="0"/>
                      <a:pt x="1255"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5"/>
              <p:cNvSpPr/>
              <p:nvPr/>
            </p:nvSpPr>
            <p:spPr>
              <a:xfrm>
                <a:off x="6620031" y="3889014"/>
                <a:ext cx="424113" cy="609270"/>
              </a:xfrm>
              <a:custGeom>
                <a:rect b="b" l="l" r="r" t="t"/>
                <a:pathLst>
                  <a:path extrusionOk="0" h="4745" w="3303">
                    <a:moveTo>
                      <a:pt x="3303" y="1"/>
                    </a:moveTo>
                    <a:lnTo>
                      <a:pt x="1102" y="67"/>
                    </a:lnTo>
                    <a:cubicBezTo>
                      <a:pt x="1102" y="67"/>
                      <a:pt x="1" y="1377"/>
                      <a:pt x="210" y="2064"/>
                    </a:cubicBezTo>
                    <a:cubicBezTo>
                      <a:pt x="348" y="2752"/>
                      <a:pt x="1586" y="4745"/>
                      <a:pt x="1586" y="4745"/>
                    </a:cubicBezTo>
                    <a:lnTo>
                      <a:pt x="2065" y="4745"/>
                    </a:lnTo>
                    <a:cubicBezTo>
                      <a:pt x="2065" y="4745"/>
                      <a:pt x="964" y="2340"/>
                      <a:pt x="1102" y="2064"/>
                    </a:cubicBezTo>
                    <a:cubicBezTo>
                      <a:pt x="1173" y="1789"/>
                      <a:pt x="2202" y="826"/>
                      <a:pt x="2202" y="826"/>
                    </a:cubicBezTo>
                    <a:cubicBezTo>
                      <a:pt x="2202" y="826"/>
                      <a:pt x="2202" y="3506"/>
                      <a:pt x="2549" y="4745"/>
                    </a:cubicBezTo>
                    <a:lnTo>
                      <a:pt x="2890" y="4745"/>
                    </a:lnTo>
                    <a:cubicBezTo>
                      <a:pt x="2890" y="4745"/>
                      <a:pt x="3303" y="1718"/>
                      <a:pt x="3303"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5"/>
              <p:cNvSpPr/>
              <p:nvPr/>
            </p:nvSpPr>
            <p:spPr>
              <a:xfrm>
                <a:off x="6973392" y="3394411"/>
                <a:ext cx="106189" cy="759758"/>
              </a:xfrm>
              <a:custGeom>
                <a:rect b="b" l="l" r="r" t="t"/>
                <a:pathLst>
                  <a:path extrusionOk="0" h="5917" w="827">
                    <a:moveTo>
                      <a:pt x="72" y="0"/>
                    </a:moveTo>
                    <a:lnTo>
                      <a:pt x="1" y="5916"/>
                    </a:lnTo>
                    <a:lnTo>
                      <a:pt x="623" y="5916"/>
                    </a:lnTo>
                    <a:cubicBezTo>
                      <a:pt x="623" y="5916"/>
                      <a:pt x="826" y="688"/>
                      <a:pt x="760" y="342"/>
                    </a:cubicBezTo>
                    <a:cubicBezTo>
                      <a:pt x="623" y="66"/>
                      <a:pt x="72" y="0"/>
                      <a:pt x="72"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5"/>
              <p:cNvSpPr/>
              <p:nvPr/>
            </p:nvSpPr>
            <p:spPr>
              <a:xfrm>
                <a:off x="6655470" y="3394411"/>
                <a:ext cx="185927" cy="697611"/>
              </a:xfrm>
              <a:custGeom>
                <a:rect b="b" l="l" r="r" t="t"/>
                <a:pathLst>
                  <a:path extrusionOk="0" h="5433" w="1448">
                    <a:moveTo>
                      <a:pt x="1448" y="0"/>
                    </a:moveTo>
                    <a:cubicBezTo>
                      <a:pt x="1447" y="0"/>
                      <a:pt x="1035" y="66"/>
                      <a:pt x="963" y="342"/>
                    </a:cubicBezTo>
                    <a:cubicBezTo>
                      <a:pt x="760" y="1167"/>
                      <a:pt x="826" y="3715"/>
                      <a:pt x="826" y="3715"/>
                    </a:cubicBezTo>
                    <a:cubicBezTo>
                      <a:pt x="826" y="3715"/>
                      <a:pt x="275" y="4541"/>
                      <a:pt x="0" y="5229"/>
                    </a:cubicBezTo>
                    <a:lnTo>
                      <a:pt x="347" y="5432"/>
                    </a:lnTo>
                    <a:cubicBezTo>
                      <a:pt x="347" y="5432"/>
                      <a:pt x="1310" y="3990"/>
                      <a:pt x="1310" y="3853"/>
                    </a:cubicBezTo>
                    <a:cubicBezTo>
                      <a:pt x="1238" y="3715"/>
                      <a:pt x="1448" y="1"/>
                      <a:pt x="1448"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5"/>
              <p:cNvSpPr/>
              <p:nvPr/>
            </p:nvSpPr>
            <p:spPr>
              <a:xfrm>
                <a:off x="6805957" y="3189097"/>
                <a:ext cx="141371" cy="211094"/>
              </a:xfrm>
              <a:custGeom>
                <a:rect b="b" l="l" r="r" t="t"/>
                <a:pathLst>
                  <a:path extrusionOk="0" h="1644" w="1101">
                    <a:moveTo>
                      <a:pt x="781" y="1"/>
                    </a:moveTo>
                    <a:cubicBezTo>
                      <a:pt x="613" y="1"/>
                      <a:pt x="302" y="164"/>
                      <a:pt x="204" y="361"/>
                    </a:cubicBezTo>
                    <a:cubicBezTo>
                      <a:pt x="204" y="361"/>
                      <a:pt x="0" y="911"/>
                      <a:pt x="413" y="1049"/>
                    </a:cubicBezTo>
                    <a:cubicBezTo>
                      <a:pt x="443" y="1055"/>
                      <a:pt x="471" y="1058"/>
                      <a:pt x="495" y="1058"/>
                    </a:cubicBezTo>
                    <a:cubicBezTo>
                      <a:pt x="558" y="1058"/>
                      <a:pt x="601" y="1040"/>
                      <a:pt x="631" y="1014"/>
                    </a:cubicBezTo>
                    <a:lnTo>
                      <a:pt x="631" y="1014"/>
                    </a:lnTo>
                    <a:cubicBezTo>
                      <a:pt x="585" y="1240"/>
                      <a:pt x="551" y="1599"/>
                      <a:pt x="551" y="1599"/>
                    </a:cubicBezTo>
                    <a:cubicBezTo>
                      <a:pt x="551" y="1599"/>
                      <a:pt x="616" y="1644"/>
                      <a:pt x="737" y="1644"/>
                    </a:cubicBezTo>
                    <a:cubicBezTo>
                      <a:pt x="828" y="1644"/>
                      <a:pt x="951" y="1618"/>
                      <a:pt x="1101" y="1528"/>
                    </a:cubicBezTo>
                    <a:lnTo>
                      <a:pt x="892" y="86"/>
                    </a:lnTo>
                    <a:cubicBezTo>
                      <a:pt x="892" y="27"/>
                      <a:pt x="848" y="1"/>
                      <a:pt x="781"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5"/>
              <p:cNvSpPr/>
              <p:nvPr/>
            </p:nvSpPr>
            <p:spPr>
              <a:xfrm>
                <a:off x="7026422" y="3420476"/>
                <a:ext cx="300462" cy="486389"/>
              </a:xfrm>
              <a:custGeom>
                <a:rect b="b" l="l" r="r" t="t"/>
                <a:pathLst>
                  <a:path extrusionOk="0" h="3788" w="2340">
                    <a:moveTo>
                      <a:pt x="210" y="1"/>
                    </a:moveTo>
                    <a:lnTo>
                      <a:pt x="347" y="964"/>
                    </a:lnTo>
                    <a:cubicBezTo>
                      <a:pt x="347" y="964"/>
                      <a:pt x="1035" y="1173"/>
                      <a:pt x="1310" y="1514"/>
                    </a:cubicBezTo>
                    <a:cubicBezTo>
                      <a:pt x="1585" y="1861"/>
                      <a:pt x="760" y="2753"/>
                      <a:pt x="413" y="3099"/>
                    </a:cubicBezTo>
                    <a:cubicBezTo>
                      <a:pt x="0" y="3578"/>
                      <a:pt x="347" y="3787"/>
                      <a:pt x="347" y="3787"/>
                    </a:cubicBezTo>
                    <a:cubicBezTo>
                      <a:pt x="347" y="3787"/>
                      <a:pt x="276" y="3512"/>
                      <a:pt x="485" y="3375"/>
                    </a:cubicBezTo>
                    <a:cubicBezTo>
                      <a:pt x="622" y="3237"/>
                      <a:pt x="2339" y="2274"/>
                      <a:pt x="2064" y="1448"/>
                    </a:cubicBezTo>
                    <a:cubicBezTo>
                      <a:pt x="1723" y="623"/>
                      <a:pt x="210" y="1"/>
                      <a:pt x="210"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5"/>
              <p:cNvSpPr/>
              <p:nvPr/>
            </p:nvSpPr>
            <p:spPr>
              <a:xfrm>
                <a:off x="6558655" y="3420476"/>
                <a:ext cx="229712" cy="470595"/>
              </a:xfrm>
              <a:custGeom>
                <a:rect b="b" l="l" r="r" t="t"/>
                <a:pathLst>
                  <a:path extrusionOk="0" h="3665" w="1789">
                    <a:moveTo>
                      <a:pt x="1789" y="1"/>
                    </a:moveTo>
                    <a:lnTo>
                      <a:pt x="1789" y="1"/>
                    </a:lnTo>
                    <a:cubicBezTo>
                      <a:pt x="1789" y="1"/>
                      <a:pt x="138" y="485"/>
                      <a:pt x="66" y="1652"/>
                    </a:cubicBezTo>
                    <a:cubicBezTo>
                      <a:pt x="0" y="2824"/>
                      <a:pt x="1580" y="3237"/>
                      <a:pt x="1442" y="3441"/>
                    </a:cubicBezTo>
                    <a:cubicBezTo>
                      <a:pt x="1376" y="3578"/>
                      <a:pt x="1101" y="3650"/>
                      <a:pt x="1167" y="3650"/>
                    </a:cubicBezTo>
                    <a:cubicBezTo>
                      <a:pt x="1191" y="3650"/>
                      <a:pt x="1252" y="3665"/>
                      <a:pt x="1322" y="3665"/>
                    </a:cubicBezTo>
                    <a:cubicBezTo>
                      <a:pt x="1460" y="3665"/>
                      <a:pt x="1627" y="3604"/>
                      <a:pt x="1580" y="3237"/>
                    </a:cubicBezTo>
                    <a:cubicBezTo>
                      <a:pt x="1442" y="2687"/>
                      <a:pt x="275" y="2274"/>
                      <a:pt x="754" y="1586"/>
                    </a:cubicBezTo>
                    <a:cubicBezTo>
                      <a:pt x="1101" y="1239"/>
                      <a:pt x="1651" y="1036"/>
                      <a:pt x="1651" y="1036"/>
                    </a:cubicBezTo>
                    <a:cubicBezTo>
                      <a:pt x="1651" y="1036"/>
                      <a:pt x="1717" y="276"/>
                      <a:pt x="1789"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p:nvPr/>
            </p:nvSpPr>
            <p:spPr>
              <a:xfrm>
                <a:off x="7008703" y="3402885"/>
                <a:ext cx="203646" cy="185927"/>
              </a:xfrm>
              <a:custGeom>
                <a:rect b="b" l="l" r="r" t="t"/>
                <a:pathLst>
                  <a:path extrusionOk="0" h="1448" w="1586">
                    <a:moveTo>
                      <a:pt x="1" y="0"/>
                    </a:moveTo>
                    <a:lnTo>
                      <a:pt x="1" y="0"/>
                    </a:lnTo>
                    <a:cubicBezTo>
                      <a:pt x="1" y="0"/>
                      <a:pt x="210" y="964"/>
                      <a:pt x="414" y="1173"/>
                    </a:cubicBezTo>
                    <a:lnTo>
                      <a:pt x="1173" y="1448"/>
                    </a:lnTo>
                    <a:lnTo>
                      <a:pt x="1586" y="826"/>
                    </a:lnTo>
                    <a:cubicBezTo>
                      <a:pt x="1514" y="826"/>
                      <a:pt x="760" y="138"/>
                      <a:pt x="1"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p:nvPr/>
            </p:nvSpPr>
            <p:spPr>
              <a:xfrm>
                <a:off x="6620031" y="3402885"/>
                <a:ext cx="203646" cy="203646"/>
              </a:xfrm>
              <a:custGeom>
                <a:rect b="b" l="l" r="r" t="t"/>
                <a:pathLst>
                  <a:path extrusionOk="0" h="1586" w="1586">
                    <a:moveTo>
                      <a:pt x="1586" y="0"/>
                    </a:moveTo>
                    <a:lnTo>
                      <a:pt x="1586" y="0"/>
                    </a:lnTo>
                    <a:cubicBezTo>
                      <a:pt x="551" y="276"/>
                      <a:pt x="1" y="897"/>
                      <a:pt x="1" y="897"/>
                    </a:cubicBezTo>
                    <a:cubicBezTo>
                      <a:pt x="1" y="963"/>
                      <a:pt x="551" y="1585"/>
                      <a:pt x="551" y="1585"/>
                    </a:cubicBezTo>
                    <a:cubicBezTo>
                      <a:pt x="826" y="1310"/>
                      <a:pt x="1377" y="1173"/>
                      <a:pt x="1377" y="1173"/>
                    </a:cubicBezTo>
                    <a:lnTo>
                      <a:pt x="1586" y="0"/>
                    </a:ln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p:nvPr/>
            </p:nvSpPr>
            <p:spPr>
              <a:xfrm>
                <a:off x="6815073" y="3253041"/>
                <a:ext cx="114663" cy="89368"/>
              </a:xfrm>
              <a:custGeom>
                <a:rect b="b" l="l" r="r" t="t"/>
                <a:pathLst>
                  <a:path extrusionOk="0" h="696" w="893">
                    <a:moveTo>
                      <a:pt x="821" y="1"/>
                    </a:moveTo>
                    <a:cubicBezTo>
                      <a:pt x="821" y="227"/>
                      <a:pt x="589" y="361"/>
                      <a:pt x="431" y="361"/>
                    </a:cubicBezTo>
                    <a:cubicBezTo>
                      <a:pt x="397" y="361"/>
                      <a:pt x="366" y="355"/>
                      <a:pt x="342" y="342"/>
                    </a:cubicBezTo>
                    <a:cubicBezTo>
                      <a:pt x="296" y="296"/>
                      <a:pt x="250" y="281"/>
                      <a:pt x="210" y="281"/>
                    </a:cubicBezTo>
                    <a:cubicBezTo>
                      <a:pt x="128" y="281"/>
                      <a:pt x="67" y="342"/>
                      <a:pt x="67" y="342"/>
                    </a:cubicBezTo>
                    <a:cubicBezTo>
                      <a:pt x="1" y="342"/>
                      <a:pt x="57" y="696"/>
                      <a:pt x="393" y="696"/>
                    </a:cubicBezTo>
                    <a:cubicBezTo>
                      <a:pt x="420" y="696"/>
                      <a:pt x="449" y="694"/>
                      <a:pt x="480" y="689"/>
                    </a:cubicBezTo>
                    <a:cubicBezTo>
                      <a:pt x="821" y="617"/>
                      <a:pt x="892" y="1"/>
                      <a:pt x="892"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5" name="Google Shape;315;p35"/>
          <p:cNvSpPr txBox="1"/>
          <p:nvPr>
            <p:ph idx="2" type="title"/>
          </p:nvPr>
        </p:nvSpPr>
        <p:spPr>
          <a:xfrm>
            <a:off x="952569" y="3602736"/>
            <a:ext cx="3419700" cy="483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—SOMEONE FAMOUS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1C6CB"/>
        </a:solidFill>
      </p:bgPr>
    </p:bg>
    <p:spTree>
      <p:nvGrpSpPr>
        <p:cNvPr id="319" name="Shape 319"/>
        <p:cNvGrpSpPr/>
        <p:nvPr/>
      </p:nvGrpSpPr>
      <p:grpSpPr>
        <a:xfrm>
          <a:off x="0" y="0"/>
          <a:ext cx="0" cy="0"/>
          <a:chOff x="0" y="0"/>
          <a:chExt cx="0" cy="0"/>
        </a:xfrm>
      </p:grpSpPr>
      <p:sp>
        <p:nvSpPr>
          <p:cNvPr id="320" name="Google Shape;320;p36"/>
          <p:cNvSpPr txBox="1"/>
          <p:nvPr>
            <p:ph type="title"/>
          </p:nvPr>
        </p:nvSpPr>
        <p:spPr>
          <a:xfrm>
            <a:off x="1965600" y="375825"/>
            <a:ext cx="5212800" cy="77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grpSp>
        <p:nvGrpSpPr>
          <p:cNvPr id="321" name="Google Shape;321;p36"/>
          <p:cNvGrpSpPr/>
          <p:nvPr/>
        </p:nvGrpSpPr>
        <p:grpSpPr>
          <a:xfrm>
            <a:off x="3728998" y="1042302"/>
            <a:ext cx="1686003" cy="48723"/>
            <a:chOff x="1002138" y="3024452"/>
            <a:chExt cx="1686003" cy="48723"/>
          </a:xfrm>
        </p:grpSpPr>
        <p:sp>
          <p:nvSpPr>
            <p:cNvPr id="322" name="Google Shape;322;p36"/>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6"/>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6"/>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6"/>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6"/>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6"/>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6"/>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6"/>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36"/>
          <p:cNvGrpSpPr/>
          <p:nvPr/>
        </p:nvGrpSpPr>
        <p:grpSpPr>
          <a:xfrm>
            <a:off x="2820292" y="6596466"/>
            <a:ext cx="753817" cy="839988"/>
            <a:chOff x="1689829" y="1231678"/>
            <a:chExt cx="753817" cy="839988"/>
          </a:xfrm>
        </p:grpSpPr>
        <p:sp>
          <p:nvSpPr>
            <p:cNvPr id="331" name="Google Shape;331;p36"/>
            <p:cNvSpPr/>
            <p:nvPr/>
          </p:nvSpPr>
          <p:spPr>
            <a:xfrm>
              <a:off x="1775299" y="2033372"/>
              <a:ext cx="67293" cy="38294"/>
            </a:xfrm>
            <a:custGeom>
              <a:rect b="b" l="l" r="r" t="t"/>
              <a:pathLst>
                <a:path extrusionOk="0" h="276" w="485">
                  <a:moveTo>
                    <a:pt x="210" y="1"/>
                  </a:moveTo>
                  <a:lnTo>
                    <a:pt x="1" y="67"/>
                  </a:lnTo>
                  <a:cubicBezTo>
                    <a:pt x="1" y="67"/>
                    <a:pt x="1" y="204"/>
                    <a:pt x="72" y="276"/>
                  </a:cubicBezTo>
                  <a:lnTo>
                    <a:pt x="413" y="276"/>
                  </a:lnTo>
                  <a:cubicBezTo>
                    <a:pt x="485" y="276"/>
                    <a:pt x="485" y="204"/>
                    <a:pt x="413" y="204"/>
                  </a:cubicBezTo>
                  <a:cubicBezTo>
                    <a:pt x="210" y="138"/>
                    <a:pt x="210" y="1"/>
                    <a:pt x="210" y="1"/>
                  </a:cubicBezTo>
                  <a:close/>
                </a:path>
              </a:pathLst>
            </a:custGeom>
            <a:solidFill>
              <a:srgbClr val="111E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6"/>
            <p:cNvSpPr/>
            <p:nvPr/>
          </p:nvSpPr>
          <p:spPr>
            <a:xfrm>
              <a:off x="1698987" y="2042530"/>
              <a:ext cx="67293" cy="29137"/>
            </a:xfrm>
            <a:custGeom>
              <a:rect b="b" l="l" r="r" t="t"/>
              <a:pathLst>
                <a:path extrusionOk="0" h="210" w="485">
                  <a:moveTo>
                    <a:pt x="0" y="1"/>
                  </a:moveTo>
                  <a:lnTo>
                    <a:pt x="0" y="210"/>
                  </a:lnTo>
                  <a:lnTo>
                    <a:pt x="413" y="210"/>
                  </a:lnTo>
                  <a:cubicBezTo>
                    <a:pt x="485" y="210"/>
                    <a:pt x="413" y="138"/>
                    <a:pt x="413" y="138"/>
                  </a:cubicBezTo>
                  <a:cubicBezTo>
                    <a:pt x="138" y="72"/>
                    <a:pt x="138" y="1"/>
                    <a:pt x="138" y="1"/>
                  </a:cubicBezTo>
                  <a:close/>
                </a:path>
              </a:pathLst>
            </a:custGeom>
            <a:solidFill>
              <a:srgbClr val="111E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6"/>
            <p:cNvSpPr/>
            <p:nvPr/>
          </p:nvSpPr>
          <p:spPr>
            <a:xfrm>
              <a:off x="1753099" y="1450763"/>
              <a:ext cx="232402" cy="114744"/>
            </a:xfrm>
            <a:custGeom>
              <a:rect b="b" l="l" r="r" t="t"/>
              <a:pathLst>
                <a:path extrusionOk="0" h="827" w="1675">
                  <a:moveTo>
                    <a:pt x="1470" y="1"/>
                  </a:moveTo>
                  <a:cubicBezTo>
                    <a:pt x="1399" y="138"/>
                    <a:pt x="1058" y="413"/>
                    <a:pt x="849" y="413"/>
                  </a:cubicBezTo>
                  <a:cubicBezTo>
                    <a:pt x="786" y="419"/>
                    <a:pt x="727" y="422"/>
                    <a:pt x="673" y="422"/>
                  </a:cubicBezTo>
                  <a:cubicBezTo>
                    <a:pt x="298" y="422"/>
                    <a:pt x="114" y="299"/>
                    <a:pt x="44" y="299"/>
                  </a:cubicBezTo>
                  <a:cubicBezTo>
                    <a:pt x="2" y="299"/>
                    <a:pt x="0" y="343"/>
                    <a:pt x="23" y="485"/>
                  </a:cubicBezTo>
                  <a:cubicBezTo>
                    <a:pt x="23" y="551"/>
                    <a:pt x="23" y="688"/>
                    <a:pt x="95" y="760"/>
                  </a:cubicBezTo>
                  <a:cubicBezTo>
                    <a:pt x="161" y="760"/>
                    <a:pt x="370" y="826"/>
                    <a:pt x="711" y="826"/>
                  </a:cubicBezTo>
                  <a:cubicBezTo>
                    <a:pt x="1195" y="760"/>
                    <a:pt x="1674" y="138"/>
                    <a:pt x="1608" y="72"/>
                  </a:cubicBezTo>
                  <a:cubicBezTo>
                    <a:pt x="1608" y="1"/>
                    <a:pt x="1537" y="1"/>
                    <a:pt x="1537" y="1"/>
                  </a:cubicBezTo>
                  <a:close/>
                </a:path>
              </a:pathLst>
            </a:custGeom>
            <a:solidFill>
              <a:srgbClr val="49B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
            <p:cNvSpPr/>
            <p:nvPr/>
          </p:nvSpPr>
          <p:spPr>
            <a:xfrm>
              <a:off x="1727985" y="1450763"/>
              <a:ext cx="38294" cy="57441"/>
            </a:xfrm>
            <a:custGeom>
              <a:rect b="b" l="l" r="r" t="t"/>
              <a:pathLst>
                <a:path extrusionOk="0" h="414" w="276">
                  <a:moveTo>
                    <a:pt x="67" y="1"/>
                  </a:moveTo>
                  <a:lnTo>
                    <a:pt x="67" y="210"/>
                  </a:lnTo>
                  <a:cubicBezTo>
                    <a:pt x="67" y="276"/>
                    <a:pt x="0" y="413"/>
                    <a:pt x="0" y="413"/>
                  </a:cubicBezTo>
                  <a:lnTo>
                    <a:pt x="276" y="413"/>
                  </a:lnTo>
                  <a:lnTo>
                    <a:pt x="276" y="138"/>
                  </a:lnTo>
                  <a:lnTo>
                    <a:pt x="67" y="1"/>
                  </a:lnTo>
                  <a:close/>
                </a:path>
              </a:pathLst>
            </a:custGeom>
            <a:solidFill>
              <a:srgbClr val="FCD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6"/>
            <p:cNvSpPr/>
            <p:nvPr/>
          </p:nvSpPr>
          <p:spPr>
            <a:xfrm>
              <a:off x="1708838" y="1401369"/>
              <a:ext cx="85746" cy="80751"/>
            </a:xfrm>
            <a:custGeom>
              <a:rect b="b" l="l" r="r" t="t"/>
              <a:pathLst>
                <a:path extrusionOk="0" h="582" w="618">
                  <a:moveTo>
                    <a:pt x="301" y="0"/>
                  </a:moveTo>
                  <a:cubicBezTo>
                    <a:pt x="202" y="0"/>
                    <a:pt x="1" y="153"/>
                    <a:pt x="1" y="153"/>
                  </a:cubicBezTo>
                  <a:cubicBezTo>
                    <a:pt x="1" y="219"/>
                    <a:pt x="205" y="494"/>
                    <a:pt x="205" y="494"/>
                  </a:cubicBezTo>
                  <a:cubicBezTo>
                    <a:pt x="275" y="564"/>
                    <a:pt x="328" y="582"/>
                    <a:pt x="363" y="582"/>
                  </a:cubicBezTo>
                  <a:cubicBezTo>
                    <a:pt x="396" y="582"/>
                    <a:pt x="414" y="566"/>
                    <a:pt x="414" y="566"/>
                  </a:cubicBezTo>
                  <a:cubicBezTo>
                    <a:pt x="414" y="566"/>
                    <a:pt x="551" y="566"/>
                    <a:pt x="617" y="494"/>
                  </a:cubicBezTo>
                  <a:cubicBezTo>
                    <a:pt x="617" y="428"/>
                    <a:pt x="551" y="357"/>
                    <a:pt x="551" y="357"/>
                  </a:cubicBezTo>
                  <a:cubicBezTo>
                    <a:pt x="480" y="219"/>
                    <a:pt x="480" y="219"/>
                    <a:pt x="480" y="81"/>
                  </a:cubicBezTo>
                  <a:cubicBezTo>
                    <a:pt x="414" y="15"/>
                    <a:pt x="342" y="15"/>
                    <a:pt x="342" y="15"/>
                  </a:cubicBezTo>
                  <a:cubicBezTo>
                    <a:pt x="332" y="5"/>
                    <a:pt x="318" y="0"/>
                    <a:pt x="301" y="0"/>
                  </a:cubicBezTo>
                  <a:close/>
                </a:path>
              </a:pathLst>
            </a:custGeom>
            <a:solidFill>
              <a:srgbClr val="FCD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6"/>
            <p:cNvSpPr/>
            <p:nvPr/>
          </p:nvSpPr>
          <p:spPr>
            <a:xfrm>
              <a:off x="1708838" y="1393460"/>
              <a:ext cx="66599" cy="48284"/>
            </a:xfrm>
            <a:custGeom>
              <a:rect b="b" l="l" r="r" t="t"/>
              <a:pathLst>
                <a:path extrusionOk="0" h="348" w="480">
                  <a:moveTo>
                    <a:pt x="342" y="1"/>
                  </a:moveTo>
                  <a:cubicBezTo>
                    <a:pt x="276" y="1"/>
                    <a:pt x="1" y="72"/>
                    <a:pt x="1" y="210"/>
                  </a:cubicBezTo>
                  <a:cubicBezTo>
                    <a:pt x="1" y="210"/>
                    <a:pt x="67" y="348"/>
                    <a:pt x="138" y="348"/>
                  </a:cubicBezTo>
                  <a:cubicBezTo>
                    <a:pt x="138" y="348"/>
                    <a:pt x="205" y="348"/>
                    <a:pt x="205" y="276"/>
                  </a:cubicBezTo>
                  <a:cubicBezTo>
                    <a:pt x="276" y="276"/>
                    <a:pt x="414" y="138"/>
                    <a:pt x="480" y="72"/>
                  </a:cubicBezTo>
                  <a:cubicBezTo>
                    <a:pt x="480" y="1"/>
                    <a:pt x="414" y="1"/>
                    <a:pt x="414" y="1"/>
                  </a:cubicBezTo>
                  <a:close/>
                </a:path>
              </a:pathLst>
            </a:custGeom>
            <a:solidFill>
              <a:srgbClr val="4B3E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
            <p:cNvSpPr/>
            <p:nvPr/>
          </p:nvSpPr>
          <p:spPr>
            <a:xfrm>
              <a:off x="1698987" y="1422459"/>
              <a:ext cx="48284" cy="47590"/>
            </a:xfrm>
            <a:custGeom>
              <a:rect b="b" l="l" r="r" t="t"/>
              <a:pathLst>
                <a:path extrusionOk="0" h="343" w="348">
                  <a:moveTo>
                    <a:pt x="138" y="1"/>
                  </a:moveTo>
                  <a:cubicBezTo>
                    <a:pt x="138" y="1"/>
                    <a:pt x="0" y="1"/>
                    <a:pt x="72" y="67"/>
                  </a:cubicBezTo>
                  <a:cubicBezTo>
                    <a:pt x="72" y="205"/>
                    <a:pt x="276" y="342"/>
                    <a:pt x="276" y="342"/>
                  </a:cubicBezTo>
                  <a:cubicBezTo>
                    <a:pt x="347" y="342"/>
                    <a:pt x="276" y="276"/>
                    <a:pt x="276" y="276"/>
                  </a:cubicBezTo>
                  <a:lnTo>
                    <a:pt x="276" y="205"/>
                  </a:lnTo>
                  <a:lnTo>
                    <a:pt x="347" y="276"/>
                  </a:lnTo>
                  <a:lnTo>
                    <a:pt x="347" y="205"/>
                  </a:lnTo>
                  <a:lnTo>
                    <a:pt x="347" y="67"/>
                  </a:lnTo>
                  <a:lnTo>
                    <a:pt x="138" y="1"/>
                  </a:lnTo>
                  <a:close/>
                </a:path>
              </a:pathLst>
            </a:custGeom>
            <a:solidFill>
              <a:srgbClr val="4B3E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6"/>
            <p:cNvSpPr/>
            <p:nvPr/>
          </p:nvSpPr>
          <p:spPr>
            <a:xfrm>
              <a:off x="1717995" y="1492527"/>
              <a:ext cx="67431" cy="82832"/>
            </a:xfrm>
            <a:custGeom>
              <a:rect b="b" l="l" r="r" t="t"/>
              <a:pathLst>
                <a:path extrusionOk="0" h="597" w="486">
                  <a:moveTo>
                    <a:pt x="263" y="1"/>
                  </a:moveTo>
                  <a:cubicBezTo>
                    <a:pt x="201" y="1"/>
                    <a:pt x="131" y="26"/>
                    <a:pt x="72" y="112"/>
                  </a:cubicBezTo>
                  <a:cubicBezTo>
                    <a:pt x="72" y="112"/>
                    <a:pt x="1" y="321"/>
                    <a:pt x="1" y="597"/>
                  </a:cubicBezTo>
                  <a:cubicBezTo>
                    <a:pt x="1" y="597"/>
                    <a:pt x="485" y="112"/>
                    <a:pt x="414" y="46"/>
                  </a:cubicBezTo>
                  <a:cubicBezTo>
                    <a:pt x="414" y="46"/>
                    <a:pt x="346" y="1"/>
                    <a:pt x="263" y="1"/>
                  </a:cubicBezTo>
                  <a:close/>
                </a:path>
              </a:pathLst>
            </a:custGeom>
            <a:solidFill>
              <a:srgbClr val="49B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6"/>
            <p:cNvSpPr/>
            <p:nvPr/>
          </p:nvSpPr>
          <p:spPr>
            <a:xfrm>
              <a:off x="1689829" y="1384303"/>
              <a:ext cx="85607" cy="90047"/>
            </a:xfrm>
            <a:custGeom>
              <a:rect b="b" l="l" r="r" t="t"/>
              <a:pathLst>
                <a:path extrusionOk="0" h="649" w="617">
                  <a:moveTo>
                    <a:pt x="413" y="1"/>
                  </a:moveTo>
                  <a:cubicBezTo>
                    <a:pt x="342" y="1"/>
                    <a:pt x="342" y="67"/>
                    <a:pt x="342" y="67"/>
                  </a:cubicBezTo>
                  <a:cubicBezTo>
                    <a:pt x="342" y="67"/>
                    <a:pt x="342" y="37"/>
                    <a:pt x="322" y="37"/>
                  </a:cubicBezTo>
                  <a:cubicBezTo>
                    <a:pt x="312" y="37"/>
                    <a:pt x="297" y="45"/>
                    <a:pt x="275" y="67"/>
                  </a:cubicBezTo>
                  <a:cubicBezTo>
                    <a:pt x="204" y="67"/>
                    <a:pt x="204" y="138"/>
                    <a:pt x="204" y="138"/>
                  </a:cubicBezTo>
                  <a:lnTo>
                    <a:pt x="138" y="138"/>
                  </a:lnTo>
                  <a:cubicBezTo>
                    <a:pt x="66" y="204"/>
                    <a:pt x="138" y="276"/>
                    <a:pt x="138" y="276"/>
                  </a:cubicBezTo>
                  <a:cubicBezTo>
                    <a:pt x="138" y="276"/>
                    <a:pt x="0" y="276"/>
                    <a:pt x="66" y="414"/>
                  </a:cubicBezTo>
                  <a:cubicBezTo>
                    <a:pt x="66" y="480"/>
                    <a:pt x="138" y="480"/>
                    <a:pt x="138" y="480"/>
                  </a:cubicBezTo>
                  <a:cubicBezTo>
                    <a:pt x="138" y="480"/>
                    <a:pt x="66" y="480"/>
                    <a:pt x="138" y="551"/>
                  </a:cubicBezTo>
                  <a:cubicBezTo>
                    <a:pt x="138" y="617"/>
                    <a:pt x="275" y="617"/>
                    <a:pt x="275" y="617"/>
                  </a:cubicBezTo>
                  <a:cubicBezTo>
                    <a:pt x="275" y="641"/>
                    <a:pt x="283" y="649"/>
                    <a:pt x="293" y="649"/>
                  </a:cubicBezTo>
                  <a:cubicBezTo>
                    <a:pt x="312" y="649"/>
                    <a:pt x="342" y="617"/>
                    <a:pt x="342" y="617"/>
                  </a:cubicBezTo>
                  <a:lnTo>
                    <a:pt x="275" y="551"/>
                  </a:lnTo>
                  <a:lnTo>
                    <a:pt x="275" y="342"/>
                  </a:lnTo>
                  <a:cubicBezTo>
                    <a:pt x="240" y="309"/>
                    <a:pt x="274" y="309"/>
                    <a:pt x="326" y="309"/>
                  </a:cubicBezTo>
                  <a:cubicBezTo>
                    <a:pt x="377" y="309"/>
                    <a:pt x="446" y="309"/>
                    <a:pt x="479" y="276"/>
                  </a:cubicBezTo>
                  <a:cubicBezTo>
                    <a:pt x="617" y="204"/>
                    <a:pt x="617" y="138"/>
                    <a:pt x="617" y="138"/>
                  </a:cubicBezTo>
                  <a:cubicBezTo>
                    <a:pt x="617" y="67"/>
                    <a:pt x="551" y="1"/>
                    <a:pt x="551" y="1"/>
                  </a:cubicBezTo>
                  <a:cubicBezTo>
                    <a:pt x="479" y="1"/>
                    <a:pt x="479" y="67"/>
                    <a:pt x="479" y="67"/>
                  </a:cubicBezTo>
                  <a:cubicBezTo>
                    <a:pt x="479" y="67"/>
                    <a:pt x="479" y="1"/>
                    <a:pt x="413" y="1"/>
                  </a:cubicBezTo>
                  <a:close/>
                </a:path>
              </a:pathLst>
            </a:custGeom>
            <a:solidFill>
              <a:srgbClr val="4B3E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6"/>
            <p:cNvSpPr/>
            <p:nvPr/>
          </p:nvSpPr>
          <p:spPr>
            <a:xfrm>
              <a:off x="1737143" y="1689829"/>
              <a:ext cx="86440" cy="362825"/>
            </a:xfrm>
            <a:custGeom>
              <a:rect b="b" l="l" r="r" t="t"/>
              <a:pathLst>
                <a:path extrusionOk="0" h="2615" w="623">
                  <a:moveTo>
                    <a:pt x="551" y="0"/>
                  </a:moveTo>
                  <a:lnTo>
                    <a:pt x="72" y="66"/>
                  </a:lnTo>
                  <a:cubicBezTo>
                    <a:pt x="1" y="413"/>
                    <a:pt x="72" y="341"/>
                    <a:pt x="72" y="479"/>
                  </a:cubicBezTo>
                  <a:cubicBezTo>
                    <a:pt x="138" y="1238"/>
                    <a:pt x="276" y="2614"/>
                    <a:pt x="276" y="2614"/>
                  </a:cubicBezTo>
                  <a:lnTo>
                    <a:pt x="413" y="2614"/>
                  </a:lnTo>
                  <a:cubicBezTo>
                    <a:pt x="485" y="2614"/>
                    <a:pt x="622" y="963"/>
                    <a:pt x="551" y="0"/>
                  </a:cubicBezTo>
                  <a:close/>
                </a:path>
              </a:pathLst>
            </a:custGeom>
            <a:solidFill>
              <a:srgbClr val="111E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6"/>
            <p:cNvSpPr/>
            <p:nvPr/>
          </p:nvSpPr>
          <p:spPr>
            <a:xfrm>
              <a:off x="1698987" y="1698986"/>
              <a:ext cx="105448" cy="343678"/>
            </a:xfrm>
            <a:custGeom>
              <a:rect b="b" l="l" r="r" t="t"/>
              <a:pathLst>
                <a:path extrusionOk="0" h="2477" w="760">
                  <a:moveTo>
                    <a:pt x="276" y="0"/>
                  </a:moveTo>
                  <a:cubicBezTo>
                    <a:pt x="138" y="347"/>
                    <a:pt x="209" y="413"/>
                    <a:pt x="276" y="550"/>
                  </a:cubicBezTo>
                  <a:lnTo>
                    <a:pt x="276" y="1447"/>
                  </a:lnTo>
                  <a:cubicBezTo>
                    <a:pt x="276" y="1651"/>
                    <a:pt x="72" y="2201"/>
                    <a:pt x="0" y="2477"/>
                  </a:cubicBezTo>
                  <a:lnTo>
                    <a:pt x="138" y="2477"/>
                  </a:lnTo>
                  <a:cubicBezTo>
                    <a:pt x="209" y="2477"/>
                    <a:pt x="551" y="1926"/>
                    <a:pt x="622" y="1514"/>
                  </a:cubicBezTo>
                  <a:cubicBezTo>
                    <a:pt x="760" y="1101"/>
                    <a:pt x="760" y="484"/>
                    <a:pt x="760" y="0"/>
                  </a:cubicBezTo>
                  <a:close/>
                </a:path>
              </a:pathLst>
            </a:custGeom>
            <a:solidFill>
              <a:srgbClr val="152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6"/>
            <p:cNvSpPr/>
            <p:nvPr/>
          </p:nvSpPr>
          <p:spPr>
            <a:xfrm>
              <a:off x="1717995" y="1497661"/>
              <a:ext cx="114744" cy="218250"/>
            </a:xfrm>
            <a:custGeom>
              <a:rect b="b" l="l" r="r" t="t"/>
              <a:pathLst>
                <a:path extrusionOk="0" h="1573" w="827">
                  <a:moveTo>
                    <a:pt x="324" y="0"/>
                  </a:moveTo>
                  <a:cubicBezTo>
                    <a:pt x="154" y="0"/>
                    <a:pt x="1" y="179"/>
                    <a:pt x="1" y="488"/>
                  </a:cubicBezTo>
                  <a:lnTo>
                    <a:pt x="1" y="626"/>
                  </a:lnTo>
                  <a:cubicBezTo>
                    <a:pt x="72" y="1314"/>
                    <a:pt x="1" y="1523"/>
                    <a:pt x="72" y="1523"/>
                  </a:cubicBezTo>
                  <a:cubicBezTo>
                    <a:pt x="141" y="1556"/>
                    <a:pt x="295" y="1572"/>
                    <a:pt x="432" y="1572"/>
                  </a:cubicBezTo>
                  <a:cubicBezTo>
                    <a:pt x="569" y="1572"/>
                    <a:pt x="689" y="1556"/>
                    <a:pt x="689" y="1523"/>
                  </a:cubicBezTo>
                  <a:cubicBezTo>
                    <a:pt x="760" y="1385"/>
                    <a:pt x="826" y="560"/>
                    <a:pt x="689" y="350"/>
                  </a:cubicBezTo>
                  <a:cubicBezTo>
                    <a:pt x="600" y="109"/>
                    <a:pt x="456" y="0"/>
                    <a:pt x="324" y="0"/>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6"/>
            <p:cNvSpPr/>
            <p:nvPr/>
          </p:nvSpPr>
          <p:spPr>
            <a:xfrm>
              <a:off x="1823445" y="1231678"/>
              <a:ext cx="620201" cy="496439"/>
            </a:xfrm>
            <a:custGeom>
              <a:rect b="b" l="l" r="r" t="t"/>
              <a:pathLst>
                <a:path extrusionOk="0" h="3578" w="4470">
                  <a:moveTo>
                    <a:pt x="342" y="0"/>
                  </a:moveTo>
                  <a:cubicBezTo>
                    <a:pt x="138" y="0"/>
                    <a:pt x="0" y="138"/>
                    <a:pt x="0" y="341"/>
                  </a:cubicBezTo>
                  <a:lnTo>
                    <a:pt x="0" y="3165"/>
                  </a:lnTo>
                  <a:cubicBezTo>
                    <a:pt x="0" y="3368"/>
                    <a:pt x="138" y="3577"/>
                    <a:pt x="413" y="3577"/>
                  </a:cubicBezTo>
                  <a:lnTo>
                    <a:pt x="1442" y="3577"/>
                  </a:lnTo>
                  <a:cubicBezTo>
                    <a:pt x="1514" y="3577"/>
                    <a:pt x="1580" y="3440"/>
                    <a:pt x="1514" y="3368"/>
                  </a:cubicBezTo>
                  <a:cubicBezTo>
                    <a:pt x="1442" y="3302"/>
                    <a:pt x="1376" y="3165"/>
                    <a:pt x="1376" y="3027"/>
                  </a:cubicBezTo>
                  <a:cubicBezTo>
                    <a:pt x="1376" y="2818"/>
                    <a:pt x="1514" y="2680"/>
                    <a:pt x="1717" y="2680"/>
                  </a:cubicBezTo>
                  <a:cubicBezTo>
                    <a:pt x="1993" y="2680"/>
                    <a:pt x="2202" y="2818"/>
                    <a:pt x="2202" y="3093"/>
                  </a:cubicBezTo>
                  <a:cubicBezTo>
                    <a:pt x="2202" y="3231"/>
                    <a:pt x="2130" y="3302"/>
                    <a:pt x="1993" y="3368"/>
                  </a:cubicBezTo>
                  <a:cubicBezTo>
                    <a:pt x="1927" y="3440"/>
                    <a:pt x="1993" y="3506"/>
                    <a:pt x="2064" y="3506"/>
                  </a:cubicBezTo>
                  <a:cubicBezTo>
                    <a:pt x="2064" y="3577"/>
                    <a:pt x="2130" y="3577"/>
                    <a:pt x="2130" y="3577"/>
                  </a:cubicBezTo>
                  <a:lnTo>
                    <a:pt x="3165" y="3577"/>
                  </a:lnTo>
                  <a:cubicBezTo>
                    <a:pt x="3368" y="3577"/>
                    <a:pt x="3578" y="3368"/>
                    <a:pt x="3578" y="3165"/>
                  </a:cubicBezTo>
                  <a:lnTo>
                    <a:pt x="3578" y="2130"/>
                  </a:lnTo>
                  <a:lnTo>
                    <a:pt x="3578" y="2064"/>
                  </a:lnTo>
                  <a:cubicBezTo>
                    <a:pt x="3578" y="2013"/>
                    <a:pt x="3611" y="1965"/>
                    <a:pt x="3656" y="1965"/>
                  </a:cubicBezTo>
                  <a:cubicBezTo>
                    <a:pt x="3674" y="1965"/>
                    <a:pt x="3694" y="1973"/>
                    <a:pt x="3715" y="1992"/>
                  </a:cubicBezTo>
                  <a:cubicBezTo>
                    <a:pt x="3781" y="2130"/>
                    <a:pt x="3919" y="2201"/>
                    <a:pt x="4056" y="2201"/>
                  </a:cubicBezTo>
                  <a:cubicBezTo>
                    <a:pt x="4265" y="2201"/>
                    <a:pt x="4469" y="1992"/>
                    <a:pt x="4403" y="1717"/>
                  </a:cubicBezTo>
                  <a:cubicBezTo>
                    <a:pt x="4403" y="1514"/>
                    <a:pt x="4265" y="1376"/>
                    <a:pt x="4056" y="1376"/>
                  </a:cubicBezTo>
                  <a:cubicBezTo>
                    <a:pt x="3919" y="1376"/>
                    <a:pt x="3781" y="1442"/>
                    <a:pt x="3715" y="1514"/>
                  </a:cubicBezTo>
                  <a:cubicBezTo>
                    <a:pt x="3694" y="1533"/>
                    <a:pt x="3674" y="1541"/>
                    <a:pt x="3656" y="1541"/>
                  </a:cubicBezTo>
                  <a:cubicBezTo>
                    <a:pt x="3611" y="1541"/>
                    <a:pt x="3578" y="1493"/>
                    <a:pt x="3578" y="1442"/>
                  </a:cubicBezTo>
                  <a:lnTo>
                    <a:pt x="3578" y="341"/>
                  </a:lnTo>
                  <a:cubicBezTo>
                    <a:pt x="3578" y="138"/>
                    <a:pt x="3368" y="0"/>
                    <a:pt x="3165"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6"/>
            <p:cNvSpPr/>
            <p:nvPr/>
          </p:nvSpPr>
          <p:spPr>
            <a:xfrm>
              <a:off x="1957060" y="1556213"/>
              <a:ext cx="57441" cy="38294"/>
            </a:xfrm>
            <a:custGeom>
              <a:rect b="b" l="l" r="r" t="t"/>
              <a:pathLst>
                <a:path extrusionOk="0" h="276" w="414">
                  <a:moveTo>
                    <a:pt x="204" y="0"/>
                  </a:moveTo>
                  <a:cubicBezTo>
                    <a:pt x="204" y="0"/>
                    <a:pt x="138" y="0"/>
                    <a:pt x="138" y="66"/>
                  </a:cubicBezTo>
                  <a:lnTo>
                    <a:pt x="204" y="0"/>
                  </a:lnTo>
                  <a:close/>
                  <a:moveTo>
                    <a:pt x="342" y="0"/>
                  </a:moveTo>
                  <a:cubicBezTo>
                    <a:pt x="276" y="0"/>
                    <a:pt x="138" y="66"/>
                    <a:pt x="138" y="66"/>
                  </a:cubicBezTo>
                  <a:cubicBezTo>
                    <a:pt x="67" y="66"/>
                    <a:pt x="0" y="204"/>
                    <a:pt x="0" y="204"/>
                  </a:cubicBezTo>
                  <a:lnTo>
                    <a:pt x="67" y="275"/>
                  </a:lnTo>
                  <a:cubicBezTo>
                    <a:pt x="67" y="275"/>
                    <a:pt x="276" y="204"/>
                    <a:pt x="342" y="138"/>
                  </a:cubicBezTo>
                  <a:cubicBezTo>
                    <a:pt x="413" y="66"/>
                    <a:pt x="413" y="0"/>
                    <a:pt x="413" y="0"/>
                  </a:cubicBezTo>
                  <a:close/>
                </a:path>
              </a:pathLst>
            </a:custGeom>
            <a:solidFill>
              <a:srgbClr val="FCD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6"/>
            <p:cNvSpPr/>
            <p:nvPr/>
          </p:nvSpPr>
          <p:spPr>
            <a:xfrm>
              <a:off x="1737143" y="1507928"/>
              <a:ext cx="239201" cy="111969"/>
            </a:xfrm>
            <a:custGeom>
              <a:rect b="b" l="l" r="r" t="t"/>
              <a:pathLst>
                <a:path extrusionOk="0" h="807" w="1724">
                  <a:moveTo>
                    <a:pt x="203" y="1"/>
                  </a:moveTo>
                  <a:cubicBezTo>
                    <a:pt x="120" y="1"/>
                    <a:pt x="47" y="76"/>
                    <a:pt x="1" y="210"/>
                  </a:cubicBezTo>
                  <a:cubicBezTo>
                    <a:pt x="1" y="276"/>
                    <a:pt x="1" y="348"/>
                    <a:pt x="72" y="414"/>
                  </a:cubicBezTo>
                  <a:cubicBezTo>
                    <a:pt x="138" y="486"/>
                    <a:pt x="347" y="623"/>
                    <a:pt x="688" y="761"/>
                  </a:cubicBezTo>
                  <a:cubicBezTo>
                    <a:pt x="754" y="794"/>
                    <a:pt x="847" y="807"/>
                    <a:pt x="951" y="807"/>
                  </a:cubicBezTo>
                  <a:cubicBezTo>
                    <a:pt x="1283" y="807"/>
                    <a:pt x="1723" y="673"/>
                    <a:pt x="1723" y="623"/>
                  </a:cubicBezTo>
                  <a:cubicBezTo>
                    <a:pt x="1723" y="552"/>
                    <a:pt x="1723" y="486"/>
                    <a:pt x="1652" y="486"/>
                  </a:cubicBezTo>
                  <a:lnTo>
                    <a:pt x="1585" y="486"/>
                  </a:lnTo>
                  <a:cubicBezTo>
                    <a:pt x="1538" y="486"/>
                    <a:pt x="1338" y="515"/>
                    <a:pt x="1170" y="515"/>
                  </a:cubicBezTo>
                  <a:cubicBezTo>
                    <a:pt x="1086" y="515"/>
                    <a:pt x="1009" y="508"/>
                    <a:pt x="964" y="486"/>
                  </a:cubicBezTo>
                  <a:cubicBezTo>
                    <a:pt x="826" y="486"/>
                    <a:pt x="551" y="276"/>
                    <a:pt x="347" y="73"/>
                  </a:cubicBezTo>
                  <a:cubicBezTo>
                    <a:pt x="298" y="24"/>
                    <a:pt x="249" y="1"/>
                    <a:pt x="203" y="1"/>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36"/>
          <p:cNvSpPr txBox="1"/>
          <p:nvPr>
            <p:ph idx="2" type="subTitle"/>
          </p:nvPr>
        </p:nvSpPr>
        <p:spPr>
          <a:xfrm>
            <a:off x="2178000" y="1602000"/>
            <a:ext cx="2210400" cy="41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accent6"/>
                </a:solidFill>
              </a:rPr>
              <a:t>INTRODUCTION</a:t>
            </a:r>
            <a:endParaRPr>
              <a:solidFill>
                <a:schemeClr val="accent6"/>
              </a:solidFill>
            </a:endParaRPr>
          </a:p>
          <a:p>
            <a:pPr indent="0" lvl="0" marL="0" rtl="0" algn="l">
              <a:spcBef>
                <a:spcPts val="0"/>
              </a:spcBef>
              <a:spcAft>
                <a:spcPts val="1600"/>
              </a:spcAft>
              <a:buNone/>
            </a:pPr>
            <a:r>
              <a:t/>
            </a:r>
            <a:endParaRPr>
              <a:solidFill>
                <a:schemeClr val="accent6"/>
              </a:solidFill>
            </a:endParaRPr>
          </a:p>
        </p:txBody>
      </p:sp>
      <p:sp>
        <p:nvSpPr>
          <p:cNvPr id="347" name="Google Shape;347;p36"/>
          <p:cNvSpPr txBox="1"/>
          <p:nvPr>
            <p:ph idx="4" type="subTitle"/>
          </p:nvPr>
        </p:nvSpPr>
        <p:spPr>
          <a:xfrm>
            <a:off x="4755600" y="1602000"/>
            <a:ext cx="2210400" cy="41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accent6"/>
                </a:solidFill>
              </a:rPr>
              <a:t>PRESENTATION</a:t>
            </a:r>
            <a:endParaRPr>
              <a:solidFill>
                <a:schemeClr val="accent6"/>
              </a:solidFill>
            </a:endParaRPr>
          </a:p>
          <a:p>
            <a:pPr indent="0" lvl="0" marL="0" rtl="0" algn="l">
              <a:spcBef>
                <a:spcPts val="0"/>
              </a:spcBef>
              <a:spcAft>
                <a:spcPts val="1600"/>
              </a:spcAft>
              <a:buNone/>
            </a:pPr>
            <a:r>
              <a:t/>
            </a:r>
            <a:endParaRPr>
              <a:solidFill>
                <a:schemeClr val="accent6"/>
              </a:solidFill>
            </a:endParaRPr>
          </a:p>
        </p:txBody>
      </p:sp>
      <p:sp>
        <p:nvSpPr>
          <p:cNvPr id="348" name="Google Shape;348;p36"/>
          <p:cNvSpPr txBox="1"/>
          <p:nvPr>
            <p:ph idx="5" type="subTitle"/>
          </p:nvPr>
        </p:nvSpPr>
        <p:spPr>
          <a:xfrm>
            <a:off x="2178000" y="3690000"/>
            <a:ext cx="2210400" cy="9684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a:latin typeface="Rubik Light"/>
                <a:ea typeface="Rubik Light"/>
                <a:cs typeface="Rubik Light"/>
                <a:sym typeface="Rubik Light"/>
              </a:rPr>
              <a:t>Here you could describe the topic of the section</a:t>
            </a:r>
            <a:endParaRPr>
              <a:latin typeface="Rubik Light"/>
              <a:ea typeface="Rubik Light"/>
              <a:cs typeface="Rubik Light"/>
              <a:sym typeface="Rubik Light"/>
            </a:endParaRPr>
          </a:p>
        </p:txBody>
      </p:sp>
      <p:sp>
        <p:nvSpPr>
          <p:cNvPr id="349" name="Google Shape;349;p36"/>
          <p:cNvSpPr txBox="1"/>
          <p:nvPr>
            <p:ph idx="6" type="subTitle"/>
          </p:nvPr>
        </p:nvSpPr>
        <p:spPr>
          <a:xfrm>
            <a:off x="2178000" y="3222000"/>
            <a:ext cx="2210400" cy="41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accent6"/>
                </a:solidFill>
              </a:rPr>
              <a:t>ANALYSIS</a:t>
            </a:r>
            <a:endParaRPr>
              <a:solidFill>
                <a:schemeClr val="accent6"/>
              </a:solidFill>
            </a:endParaRPr>
          </a:p>
        </p:txBody>
      </p:sp>
      <p:sp>
        <p:nvSpPr>
          <p:cNvPr id="350" name="Google Shape;350;p36"/>
          <p:cNvSpPr txBox="1"/>
          <p:nvPr>
            <p:ph idx="8" type="subTitle"/>
          </p:nvPr>
        </p:nvSpPr>
        <p:spPr>
          <a:xfrm>
            <a:off x="4755600" y="3222000"/>
            <a:ext cx="2210400" cy="41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accent6"/>
                </a:solidFill>
              </a:rPr>
              <a:t>CONCLUSION</a:t>
            </a:r>
            <a:endParaRPr>
              <a:solidFill>
                <a:schemeClr val="accent6"/>
              </a:solidFill>
            </a:endParaRPr>
          </a:p>
          <a:p>
            <a:pPr indent="0" lvl="0" marL="0" rtl="0" algn="ctr">
              <a:spcBef>
                <a:spcPts val="0"/>
              </a:spcBef>
              <a:spcAft>
                <a:spcPts val="1600"/>
              </a:spcAft>
              <a:buNone/>
            </a:pPr>
            <a:r>
              <a:t/>
            </a:r>
            <a:endParaRPr b="1">
              <a:latin typeface="Rubik"/>
              <a:ea typeface="Rubik"/>
              <a:cs typeface="Rubik"/>
              <a:sym typeface="Rubik"/>
            </a:endParaRPr>
          </a:p>
        </p:txBody>
      </p:sp>
      <p:sp>
        <p:nvSpPr>
          <p:cNvPr id="351" name="Google Shape;351;p36"/>
          <p:cNvSpPr txBox="1"/>
          <p:nvPr>
            <p:ph idx="1" type="subTitle"/>
          </p:nvPr>
        </p:nvSpPr>
        <p:spPr>
          <a:xfrm>
            <a:off x="2178000" y="2070000"/>
            <a:ext cx="2210400" cy="96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352" name="Google Shape;352;p36"/>
          <p:cNvSpPr txBox="1"/>
          <p:nvPr>
            <p:ph idx="3" type="subTitle"/>
          </p:nvPr>
        </p:nvSpPr>
        <p:spPr>
          <a:xfrm>
            <a:off x="4755600" y="2070000"/>
            <a:ext cx="2210400" cy="9684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a:latin typeface="Rubik Light"/>
                <a:ea typeface="Rubik Light"/>
                <a:cs typeface="Rubik Light"/>
                <a:sym typeface="Rubik Light"/>
              </a:rPr>
              <a:t>Here you could describe the topic of the section</a:t>
            </a:r>
            <a:endParaRPr>
              <a:latin typeface="Rubik Light"/>
              <a:ea typeface="Rubik Light"/>
              <a:cs typeface="Rubik Light"/>
              <a:sym typeface="Rubik Light"/>
            </a:endParaRPr>
          </a:p>
        </p:txBody>
      </p:sp>
      <p:sp>
        <p:nvSpPr>
          <p:cNvPr id="353" name="Google Shape;353;p36"/>
          <p:cNvSpPr txBox="1"/>
          <p:nvPr>
            <p:ph idx="7" type="subTitle"/>
          </p:nvPr>
        </p:nvSpPr>
        <p:spPr>
          <a:xfrm>
            <a:off x="4755600" y="3690000"/>
            <a:ext cx="2210400" cy="9684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a:latin typeface="Rubik Light"/>
                <a:ea typeface="Rubik Light"/>
                <a:cs typeface="Rubik Light"/>
                <a:sym typeface="Rubik Light"/>
              </a:rPr>
              <a:t>Here you could describe the topic of the section</a:t>
            </a:r>
            <a:endParaRPr>
              <a:latin typeface="Rubik Light"/>
              <a:ea typeface="Rubik Light"/>
              <a:cs typeface="Rubik Light"/>
              <a:sym typeface="Rubik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7"/>
          <p:cNvSpPr txBox="1"/>
          <p:nvPr>
            <p:ph type="title"/>
          </p:nvPr>
        </p:nvSpPr>
        <p:spPr>
          <a:xfrm>
            <a:off x="6103050" y="546100"/>
            <a:ext cx="2320800" cy="101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COMPANY</a:t>
            </a:r>
            <a:endParaRPr/>
          </a:p>
        </p:txBody>
      </p:sp>
      <p:grpSp>
        <p:nvGrpSpPr>
          <p:cNvPr id="359" name="Google Shape;359;p37"/>
          <p:cNvGrpSpPr/>
          <p:nvPr/>
        </p:nvGrpSpPr>
        <p:grpSpPr>
          <a:xfrm>
            <a:off x="2155474" y="1086556"/>
            <a:ext cx="2218435" cy="3446213"/>
            <a:chOff x="1894433" y="1218225"/>
            <a:chExt cx="1754120" cy="2724925"/>
          </a:xfrm>
        </p:grpSpPr>
        <p:sp>
          <p:nvSpPr>
            <p:cNvPr id="360" name="Google Shape;360;p37"/>
            <p:cNvSpPr/>
            <p:nvPr/>
          </p:nvSpPr>
          <p:spPr>
            <a:xfrm>
              <a:off x="1923050" y="3853750"/>
              <a:ext cx="764100" cy="89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7"/>
            <p:cNvSpPr/>
            <p:nvPr/>
          </p:nvSpPr>
          <p:spPr>
            <a:xfrm>
              <a:off x="2211646" y="2405811"/>
              <a:ext cx="289354" cy="414862"/>
            </a:xfrm>
            <a:custGeom>
              <a:rect b="b" l="l" r="r" t="t"/>
              <a:pathLst>
                <a:path extrusionOk="0" h="2859" w="1994">
                  <a:moveTo>
                    <a:pt x="1785" y="1"/>
                  </a:moveTo>
                  <a:cubicBezTo>
                    <a:pt x="1785" y="1"/>
                    <a:pt x="1372" y="1448"/>
                    <a:pt x="343" y="2064"/>
                  </a:cubicBezTo>
                  <a:cubicBezTo>
                    <a:pt x="37" y="2249"/>
                    <a:pt x="1" y="2858"/>
                    <a:pt x="470" y="2858"/>
                  </a:cubicBezTo>
                  <a:cubicBezTo>
                    <a:pt x="532" y="2858"/>
                    <a:pt x="603" y="2848"/>
                    <a:pt x="684" y="2824"/>
                  </a:cubicBezTo>
                  <a:cubicBezTo>
                    <a:pt x="1234" y="2615"/>
                    <a:pt x="1994" y="826"/>
                    <a:pt x="1994"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7"/>
            <p:cNvSpPr/>
            <p:nvPr/>
          </p:nvSpPr>
          <p:spPr>
            <a:xfrm>
              <a:off x="2470525" y="2343994"/>
              <a:ext cx="79957" cy="92288"/>
            </a:xfrm>
            <a:custGeom>
              <a:rect b="b" l="l" r="r" t="t"/>
              <a:pathLst>
                <a:path extrusionOk="0" h="636" w="551">
                  <a:moveTo>
                    <a:pt x="386" y="1"/>
                  </a:moveTo>
                  <a:cubicBezTo>
                    <a:pt x="327" y="1"/>
                    <a:pt x="257" y="170"/>
                    <a:pt x="138" y="289"/>
                  </a:cubicBezTo>
                  <a:cubicBezTo>
                    <a:pt x="138" y="223"/>
                    <a:pt x="276" y="85"/>
                    <a:pt x="276" y="85"/>
                  </a:cubicBezTo>
                  <a:cubicBezTo>
                    <a:pt x="256" y="64"/>
                    <a:pt x="236" y="56"/>
                    <a:pt x="216" y="56"/>
                  </a:cubicBezTo>
                  <a:cubicBezTo>
                    <a:pt x="168" y="56"/>
                    <a:pt x="119" y="105"/>
                    <a:pt x="72" y="151"/>
                  </a:cubicBezTo>
                  <a:cubicBezTo>
                    <a:pt x="1" y="289"/>
                    <a:pt x="1" y="427"/>
                    <a:pt x="1" y="427"/>
                  </a:cubicBezTo>
                  <a:lnTo>
                    <a:pt x="138" y="636"/>
                  </a:lnTo>
                  <a:cubicBezTo>
                    <a:pt x="551" y="289"/>
                    <a:pt x="485" y="14"/>
                    <a:pt x="413" y="14"/>
                  </a:cubicBezTo>
                  <a:cubicBezTo>
                    <a:pt x="404" y="5"/>
                    <a:pt x="396" y="1"/>
                    <a:pt x="386"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p:nvPr/>
          </p:nvSpPr>
          <p:spPr>
            <a:xfrm>
              <a:off x="1894433" y="1218225"/>
              <a:ext cx="1754120" cy="1467182"/>
            </a:xfrm>
            <a:custGeom>
              <a:rect b="b" l="l" r="r" t="t"/>
              <a:pathLst>
                <a:path extrusionOk="0" h="10111" w="12088">
                  <a:moveTo>
                    <a:pt x="8809" y="0"/>
                  </a:moveTo>
                  <a:cubicBezTo>
                    <a:pt x="8690" y="0"/>
                    <a:pt x="8568" y="22"/>
                    <a:pt x="8445" y="67"/>
                  </a:cubicBezTo>
                  <a:lnTo>
                    <a:pt x="1703" y="2406"/>
                  </a:lnTo>
                  <a:lnTo>
                    <a:pt x="2595" y="5020"/>
                  </a:lnTo>
                  <a:cubicBezTo>
                    <a:pt x="2414" y="4954"/>
                    <a:pt x="2232" y="4923"/>
                    <a:pt x="2053" y="4923"/>
                  </a:cubicBezTo>
                  <a:cubicBezTo>
                    <a:pt x="947" y="4923"/>
                    <a:pt x="0" y="6108"/>
                    <a:pt x="531" y="7293"/>
                  </a:cubicBezTo>
                  <a:cubicBezTo>
                    <a:pt x="819" y="7903"/>
                    <a:pt x="1408" y="8214"/>
                    <a:pt x="2003" y="8214"/>
                  </a:cubicBezTo>
                  <a:cubicBezTo>
                    <a:pt x="2545" y="8214"/>
                    <a:pt x="3092" y="7956"/>
                    <a:pt x="3420" y="7431"/>
                  </a:cubicBezTo>
                  <a:lnTo>
                    <a:pt x="4383" y="10111"/>
                  </a:lnTo>
                  <a:lnTo>
                    <a:pt x="6997" y="9148"/>
                  </a:lnTo>
                  <a:cubicBezTo>
                    <a:pt x="5897" y="8460"/>
                    <a:pt x="5968" y="6809"/>
                    <a:pt x="7135" y="6258"/>
                  </a:cubicBezTo>
                  <a:cubicBezTo>
                    <a:pt x="7368" y="6154"/>
                    <a:pt x="7604" y="6107"/>
                    <a:pt x="7831" y="6107"/>
                  </a:cubicBezTo>
                  <a:cubicBezTo>
                    <a:pt x="8944" y="6107"/>
                    <a:pt x="9865" y="7239"/>
                    <a:pt x="9408" y="8322"/>
                  </a:cubicBezTo>
                  <a:lnTo>
                    <a:pt x="12088" y="7431"/>
                  </a:lnTo>
                  <a:lnTo>
                    <a:pt x="9749" y="689"/>
                  </a:lnTo>
                  <a:cubicBezTo>
                    <a:pt x="9591" y="262"/>
                    <a:pt x="9224" y="0"/>
                    <a:pt x="88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7"/>
            <p:cNvSpPr/>
            <p:nvPr/>
          </p:nvSpPr>
          <p:spPr>
            <a:xfrm>
              <a:off x="2151135" y="3035156"/>
              <a:ext cx="299512" cy="828274"/>
            </a:xfrm>
            <a:custGeom>
              <a:rect b="b" l="l" r="r" t="t"/>
              <a:pathLst>
                <a:path extrusionOk="0" h="5708" w="2064">
                  <a:moveTo>
                    <a:pt x="622" y="0"/>
                  </a:moveTo>
                  <a:cubicBezTo>
                    <a:pt x="622" y="0"/>
                    <a:pt x="0" y="413"/>
                    <a:pt x="551" y="2201"/>
                  </a:cubicBezTo>
                  <a:cubicBezTo>
                    <a:pt x="1035" y="3781"/>
                    <a:pt x="209" y="5570"/>
                    <a:pt x="209" y="5570"/>
                  </a:cubicBezTo>
                  <a:lnTo>
                    <a:pt x="413" y="5707"/>
                  </a:lnTo>
                  <a:cubicBezTo>
                    <a:pt x="413" y="5707"/>
                    <a:pt x="2064" y="3368"/>
                    <a:pt x="1376"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p:nvPr/>
          </p:nvSpPr>
          <p:spPr>
            <a:xfrm>
              <a:off x="2221949" y="2545552"/>
              <a:ext cx="166009" cy="150767"/>
            </a:xfrm>
            <a:custGeom>
              <a:rect b="b" l="l" r="r" t="t"/>
              <a:pathLst>
                <a:path extrusionOk="0" h="1039" w="1144">
                  <a:moveTo>
                    <a:pt x="822" y="1"/>
                  </a:moveTo>
                  <a:lnTo>
                    <a:pt x="822" y="1"/>
                  </a:lnTo>
                  <a:cubicBezTo>
                    <a:pt x="682" y="71"/>
                    <a:pt x="558" y="88"/>
                    <a:pt x="471" y="88"/>
                  </a:cubicBezTo>
                  <a:cubicBezTo>
                    <a:pt x="388" y="88"/>
                    <a:pt x="338" y="72"/>
                    <a:pt x="338" y="72"/>
                  </a:cubicBezTo>
                  <a:lnTo>
                    <a:pt x="272" y="413"/>
                  </a:lnTo>
                  <a:cubicBezTo>
                    <a:pt x="232" y="394"/>
                    <a:pt x="199" y="385"/>
                    <a:pt x="170" y="385"/>
                  </a:cubicBezTo>
                  <a:cubicBezTo>
                    <a:pt x="1" y="385"/>
                    <a:pt x="26" y="689"/>
                    <a:pt x="200" y="689"/>
                  </a:cubicBezTo>
                  <a:cubicBezTo>
                    <a:pt x="200" y="689"/>
                    <a:pt x="134" y="964"/>
                    <a:pt x="547" y="1035"/>
                  </a:cubicBezTo>
                  <a:cubicBezTo>
                    <a:pt x="565" y="1037"/>
                    <a:pt x="582" y="1038"/>
                    <a:pt x="598" y="1038"/>
                  </a:cubicBezTo>
                  <a:cubicBezTo>
                    <a:pt x="1144" y="1038"/>
                    <a:pt x="822" y="1"/>
                    <a:pt x="822"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
            <p:cNvSpPr/>
            <p:nvPr/>
          </p:nvSpPr>
          <p:spPr>
            <a:xfrm>
              <a:off x="2230946" y="2645388"/>
              <a:ext cx="79957" cy="110282"/>
            </a:xfrm>
            <a:custGeom>
              <a:rect b="b" l="l" r="r" t="t"/>
              <a:pathLst>
                <a:path extrusionOk="0" h="760" w="551">
                  <a:moveTo>
                    <a:pt x="138" y="1"/>
                  </a:moveTo>
                  <a:lnTo>
                    <a:pt x="1" y="760"/>
                  </a:lnTo>
                  <a:lnTo>
                    <a:pt x="485" y="688"/>
                  </a:lnTo>
                  <a:lnTo>
                    <a:pt x="551" y="72"/>
                  </a:lnTo>
                  <a:lnTo>
                    <a:pt x="138"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7"/>
            <p:cNvSpPr/>
            <p:nvPr/>
          </p:nvSpPr>
          <p:spPr>
            <a:xfrm>
              <a:off x="2161438" y="2714606"/>
              <a:ext cx="249303" cy="410074"/>
            </a:xfrm>
            <a:custGeom>
              <a:rect b="b" l="l" r="r" t="t"/>
              <a:pathLst>
                <a:path extrusionOk="0" h="2826" w="1718">
                  <a:moveTo>
                    <a:pt x="854" y="0"/>
                  </a:moveTo>
                  <a:cubicBezTo>
                    <a:pt x="777" y="0"/>
                    <a:pt x="698" y="24"/>
                    <a:pt x="617" y="74"/>
                  </a:cubicBezTo>
                  <a:cubicBezTo>
                    <a:pt x="1" y="487"/>
                    <a:pt x="617" y="2826"/>
                    <a:pt x="617" y="2826"/>
                  </a:cubicBezTo>
                  <a:lnTo>
                    <a:pt x="1718" y="2826"/>
                  </a:lnTo>
                  <a:lnTo>
                    <a:pt x="1652" y="1796"/>
                  </a:lnTo>
                  <a:cubicBezTo>
                    <a:pt x="1652" y="796"/>
                    <a:pt x="1299" y="0"/>
                    <a:pt x="854" y="0"/>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7"/>
            <p:cNvSpPr/>
            <p:nvPr/>
          </p:nvSpPr>
          <p:spPr>
            <a:xfrm>
              <a:off x="2264467" y="2416259"/>
              <a:ext cx="316490" cy="433436"/>
            </a:xfrm>
            <a:custGeom>
              <a:rect b="b" l="l" r="r" t="t"/>
              <a:pathLst>
                <a:path extrusionOk="0" h="2987" w="2181">
                  <a:moveTo>
                    <a:pt x="1971" y="0"/>
                  </a:moveTo>
                  <a:cubicBezTo>
                    <a:pt x="1971" y="0"/>
                    <a:pt x="1492" y="1514"/>
                    <a:pt x="391" y="2130"/>
                  </a:cubicBezTo>
                  <a:cubicBezTo>
                    <a:pt x="254" y="2201"/>
                    <a:pt x="182" y="2339"/>
                    <a:pt x="116" y="2405"/>
                  </a:cubicBezTo>
                  <a:cubicBezTo>
                    <a:pt x="0" y="2698"/>
                    <a:pt x="225" y="2987"/>
                    <a:pt x="464" y="2987"/>
                  </a:cubicBezTo>
                  <a:cubicBezTo>
                    <a:pt x="508" y="2987"/>
                    <a:pt x="552" y="2977"/>
                    <a:pt x="595" y="2955"/>
                  </a:cubicBezTo>
                  <a:cubicBezTo>
                    <a:pt x="1079" y="2680"/>
                    <a:pt x="2180" y="826"/>
                    <a:pt x="2108"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7"/>
            <p:cNvSpPr/>
            <p:nvPr/>
          </p:nvSpPr>
          <p:spPr>
            <a:xfrm>
              <a:off x="2221369" y="3035156"/>
              <a:ext cx="249303" cy="828274"/>
            </a:xfrm>
            <a:custGeom>
              <a:rect b="b" l="l" r="r" t="t"/>
              <a:pathLst>
                <a:path extrusionOk="0" h="5708" w="1718">
                  <a:moveTo>
                    <a:pt x="276" y="0"/>
                  </a:moveTo>
                  <a:cubicBezTo>
                    <a:pt x="276" y="0"/>
                    <a:pt x="1" y="550"/>
                    <a:pt x="479" y="2339"/>
                  </a:cubicBezTo>
                  <a:cubicBezTo>
                    <a:pt x="1030" y="4540"/>
                    <a:pt x="964" y="5707"/>
                    <a:pt x="964" y="5707"/>
                  </a:cubicBezTo>
                  <a:lnTo>
                    <a:pt x="1167" y="5707"/>
                  </a:lnTo>
                  <a:cubicBezTo>
                    <a:pt x="1167" y="5707"/>
                    <a:pt x="1718" y="2064"/>
                    <a:pt x="130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7"/>
            <p:cNvSpPr/>
            <p:nvPr/>
          </p:nvSpPr>
          <p:spPr>
            <a:xfrm>
              <a:off x="2341231" y="3853725"/>
              <a:ext cx="119863" cy="40050"/>
            </a:xfrm>
            <a:custGeom>
              <a:rect b="b" l="l" r="r" t="t"/>
              <a:pathLst>
                <a:path extrusionOk="0" h="276" w="826">
                  <a:moveTo>
                    <a:pt x="138" y="0"/>
                  </a:moveTo>
                  <a:cubicBezTo>
                    <a:pt x="0" y="204"/>
                    <a:pt x="66" y="275"/>
                    <a:pt x="66" y="275"/>
                  </a:cubicBezTo>
                  <a:lnTo>
                    <a:pt x="826" y="275"/>
                  </a:lnTo>
                  <a:lnTo>
                    <a:pt x="688" y="138"/>
                  </a:lnTo>
                  <a:cubicBezTo>
                    <a:pt x="341" y="66"/>
                    <a:pt x="341" y="0"/>
                    <a:pt x="341"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7"/>
            <p:cNvSpPr/>
            <p:nvPr/>
          </p:nvSpPr>
          <p:spPr>
            <a:xfrm>
              <a:off x="2161438" y="3833700"/>
              <a:ext cx="109560" cy="60075"/>
            </a:xfrm>
            <a:custGeom>
              <a:rect b="b" l="l" r="r" t="t"/>
              <a:pathLst>
                <a:path extrusionOk="0" h="414" w="755">
                  <a:moveTo>
                    <a:pt x="204" y="0"/>
                  </a:moveTo>
                  <a:cubicBezTo>
                    <a:pt x="1" y="138"/>
                    <a:pt x="1" y="204"/>
                    <a:pt x="1" y="204"/>
                  </a:cubicBezTo>
                  <a:lnTo>
                    <a:pt x="342" y="413"/>
                  </a:lnTo>
                  <a:lnTo>
                    <a:pt x="755" y="413"/>
                  </a:lnTo>
                  <a:cubicBezTo>
                    <a:pt x="755" y="413"/>
                    <a:pt x="755" y="276"/>
                    <a:pt x="617" y="276"/>
                  </a:cubicBezTo>
                  <a:cubicBezTo>
                    <a:pt x="414" y="204"/>
                    <a:pt x="414" y="67"/>
                    <a:pt x="414" y="67"/>
                  </a:cubicBezTo>
                  <a:lnTo>
                    <a:pt x="204" y="0"/>
                  </a:ln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7"/>
            <p:cNvSpPr/>
            <p:nvPr/>
          </p:nvSpPr>
          <p:spPr>
            <a:xfrm>
              <a:off x="2550336" y="2356328"/>
              <a:ext cx="80102" cy="89531"/>
            </a:xfrm>
            <a:custGeom>
              <a:rect b="b" l="l" r="r" t="t"/>
              <a:pathLst>
                <a:path extrusionOk="0" h="617" w="552">
                  <a:moveTo>
                    <a:pt x="414" y="0"/>
                  </a:moveTo>
                  <a:cubicBezTo>
                    <a:pt x="348" y="0"/>
                    <a:pt x="276" y="138"/>
                    <a:pt x="138" y="276"/>
                  </a:cubicBezTo>
                  <a:cubicBezTo>
                    <a:pt x="138" y="204"/>
                    <a:pt x="276" y="66"/>
                    <a:pt x="210" y="66"/>
                  </a:cubicBezTo>
                  <a:lnTo>
                    <a:pt x="72" y="204"/>
                  </a:lnTo>
                  <a:cubicBezTo>
                    <a:pt x="1" y="276"/>
                    <a:pt x="1" y="413"/>
                    <a:pt x="1" y="413"/>
                  </a:cubicBezTo>
                  <a:lnTo>
                    <a:pt x="138" y="617"/>
                  </a:lnTo>
                  <a:cubicBezTo>
                    <a:pt x="551" y="276"/>
                    <a:pt x="485" y="0"/>
                    <a:pt x="414"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7"/>
            <p:cNvSpPr/>
            <p:nvPr/>
          </p:nvSpPr>
          <p:spPr>
            <a:xfrm>
              <a:off x="2171015" y="3035156"/>
              <a:ext cx="290080" cy="468842"/>
            </a:xfrm>
            <a:custGeom>
              <a:rect b="b" l="l" r="r" t="t"/>
              <a:pathLst>
                <a:path extrusionOk="0" h="3231" w="1999">
                  <a:moveTo>
                    <a:pt x="414" y="0"/>
                  </a:moveTo>
                  <a:cubicBezTo>
                    <a:pt x="414" y="0"/>
                    <a:pt x="1" y="550"/>
                    <a:pt x="210" y="1651"/>
                  </a:cubicBezTo>
                  <a:cubicBezTo>
                    <a:pt x="414" y="2818"/>
                    <a:pt x="551" y="3231"/>
                    <a:pt x="551" y="3231"/>
                  </a:cubicBezTo>
                  <a:lnTo>
                    <a:pt x="1789" y="3231"/>
                  </a:lnTo>
                  <a:cubicBezTo>
                    <a:pt x="1789" y="3231"/>
                    <a:pt x="1999" y="1101"/>
                    <a:pt x="1652" y="0"/>
                  </a:cubicBezTo>
                  <a:close/>
                </a:path>
              </a:pathLst>
            </a:custGeom>
            <a:solidFill>
              <a:srgbClr val="E67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7"/>
            <p:cNvSpPr/>
            <p:nvPr/>
          </p:nvSpPr>
          <p:spPr>
            <a:xfrm>
              <a:off x="2111229" y="2525672"/>
              <a:ext cx="256559" cy="357400"/>
            </a:xfrm>
            <a:custGeom>
              <a:rect b="b" l="l" r="r" t="t"/>
              <a:pathLst>
                <a:path extrusionOk="0" h="2463" w="1768">
                  <a:moveTo>
                    <a:pt x="1238" y="0"/>
                  </a:moveTo>
                  <a:lnTo>
                    <a:pt x="1172" y="72"/>
                  </a:lnTo>
                  <a:cubicBezTo>
                    <a:pt x="826" y="138"/>
                    <a:pt x="760" y="484"/>
                    <a:pt x="622" y="760"/>
                  </a:cubicBezTo>
                  <a:cubicBezTo>
                    <a:pt x="347" y="1035"/>
                    <a:pt x="0" y="1376"/>
                    <a:pt x="72" y="1926"/>
                  </a:cubicBezTo>
                  <a:cubicBezTo>
                    <a:pt x="72" y="2289"/>
                    <a:pt x="305" y="2462"/>
                    <a:pt x="541" y="2462"/>
                  </a:cubicBezTo>
                  <a:cubicBezTo>
                    <a:pt x="709" y="2462"/>
                    <a:pt x="878" y="2374"/>
                    <a:pt x="963" y="2201"/>
                  </a:cubicBezTo>
                  <a:cubicBezTo>
                    <a:pt x="1172" y="1860"/>
                    <a:pt x="760" y="1513"/>
                    <a:pt x="1035" y="1238"/>
                  </a:cubicBezTo>
                  <a:cubicBezTo>
                    <a:pt x="1310" y="897"/>
                    <a:pt x="1101" y="484"/>
                    <a:pt x="1101" y="484"/>
                  </a:cubicBezTo>
                  <a:lnTo>
                    <a:pt x="1101" y="484"/>
                  </a:lnTo>
                  <a:cubicBezTo>
                    <a:pt x="1101" y="484"/>
                    <a:pt x="1173" y="491"/>
                    <a:pt x="1269" y="491"/>
                  </a:cubicBezTo>
                  <a:cubicBezTo>
                    <a:pt x="1468" y="491"/>
                    <a:pt x="1767" y="461"/>
                    <a:pt x="1723" y="275"/>
                  </a:cubicBezTo>
                  <a:cubicBezTo>
                    <a:pt x="1651" y="72"/>
                    <a:pt x="1376" y="0"/>
                    <a:pt x="1238"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7"/>
            <p:cNvSpPr/>
            <p:nvPr/>
          </p:nvSpPr>
          <p:spPr>
            <a:xfrm>
              <a:off x="2161438" y="3843277"/>
              <a:ext cx="109560" cy="50497"/>
            </a:xfrm>
            <a:custGeom>
              <a:rect b="b" l="l" r="r" t="t"/>
              <a:pathLst>
                <a:path extrusionOk="0" h="348" w="755">
                  <a:moveTo>
                    <a:pt x="138" y="1"/>
                  </a:moveTo>
                  <a:cubicBezTo>
                    <a:pt x="1" y="72"/>
                    <a:pt x="1" y="138"/>
                    <a:pt x="1" y="138"/>
                  </a:cubicBezTo>
                  <a:lnTo>
                    <a:pt x="342" y="347"/>
                  </a:lnTo>
                  <a:lnTo>
                    <a:pt x="755" y="347"/>
                  </a:lnTo>
                  <a:cubicBezTo>
                    <a:pt x="755" y="347"/>
                    <a:pt x="755" y="276"/>
                    <a:pt x="617" y="210"/>
                  </a:cubicBezTo>
                  <a:lnTo>
                    <a:pt x="617" y="276"/>
                  </a:lnTo>
                  <a:lnTo>
                    <a:pt x="414" y="276"/>
                  </a:lnTo>
                  <a:lnTo>
                    <a:pt x="138" y="138"/>
                  </a:lnTo>
                  <a:cubicBezTo>
                    <a:pt x="204" y="1"/>
                    <a:pt x="138" y="1"/>
                    <a:pt x="138"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7"/>
            <p:cNvSpPr/>
            <p:nvPr/>
          </p:nvSpPr>
          <p:spPr>
            <a:xfrm>
              <a:off x="2350808" y="3863302"/>
              <a:ext cx="110285" cy="30473"/>
            </a:xfrm>
            <a:custGeom>
              <a:rect b="b" l="l" r="r" t="t"/>
              <a:pathLst>
                <a:path extrusionOk="0" h="210" w="760">
                  <a:moveTo>
                    <a:pt x="0" y="0"/>
                  </a:moveTo>
                  <a:lnTo>
                    <a:pt x="0" y="209"/>
                  </a:lnTo>
                  <a:lnTo>
                    <a:pt x="760" y="209"/>
                  </a:lnTo>
                  <a:lnTo>
                    <a:pt x="622" y="72"/>
                  </a:lnTo>
                  <a:lnTo>
                    <a:pt x="550" y="72"/>
                  </a:lnTo>
                  <a:lnTo>
                    <a:pt x="550" y="138"/>
                  </a:lnTo>
                  <a:lnTo>
                    <a:pt x="138" y="138"/>
                  </a:lnTo>
                  <a:cubicBezTo>
                    <a:pt x="138" y="72"/>
                    <a:pt x="72" y="0"/>
                    <a:pt x="0"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37"/>
          <p:cNvGrpSpPr/>
          <p:nvPr/>
        </p:nvGrpSpPr>
        <p:grpSpPr>
          <a:xfrm>
            <a:off x="6623738" y="1583565"/>
            <a:ext cx="1686003" cy="48723"/>
            <a:chOff x="1002138" y="3024452"/>
            <a:chExt cx="1686003" cy="48723"/>
          </a:xfrm>
        </p:grpSpPr>
        <p:sp>
          <p:nvSpPr>
            <p:cNvPr id="378" name="Google Shape;378;p37"/>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7"/>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7"/>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7"/>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7"/>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7"/>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7"/>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7"/>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37"/>
          <p:cNvSpPr txBox="1"/>
          <p:nvPr>
            <p:ph idx="1" type="subTitle"/>
          </p:nvPr>
        </p:nvSpPr>
        <p:spPr>
          <a:xfrm>
            <a:off x="6132000" y="2149213"/>
            <a:ext cx="2292000" cy="96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latin typeface="Rubik Medium"/>
                <a:ea typeface="Rubik Medium"/>
                <a:cs typeface="Rubik Medium"/>
                <a:sym typeface="Rubik Medium"/>
              </a:rPr>
              <a:t>You can enter a subtitle here if you need it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8"/>
          <p:cNvSpPr txBox="1"/>
          <p:nvPr>
            <p:ph idx="1" type="body"/>
          </p:nvPr>
        </p:nvSpPr>
        <p:spPr>
          <a:xfrm>
            <a:off x="3272250" y="1615950"/>
            <a:ext cx="3501600" cy="295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Do you know what helps you make your point clear? List like this one:</a:t>
            </a:r>
            <a:endParaRPr sz="1600"/>
          </a:p>
          <a:p>
            <a:pPr indent="-317500" lvl="0" marL="457200" rtl="0" algn="l">
              <a:spcBef>
                <a:spcPts val="1600"/>
              </a:spcBef>
              <a:spcAft>
                <a:spcPts val="0"/>
              </a:spcAft>
              <a:buSzPts val="1400"/>
              <a:buFont typeface="Rubik"/>
              <a:buChar char="●"/>
            </a:pPr>
            <a:r>
              <a:rPr lang="en" sz="1400">
                <a:latin typeface="Rubik"/>
                <a:ea typeface="Rubik"/>
                <a:cs typeface="Rubik"/>
                <a:sym typeface="Rubik"/>
              </a:rPr>
              <a:t>They’re simple</a:t>
            </a:r>
            <a:endParaRPr sz="1400">
              <a:latin typeface="Rubik"/>
              <a:ea typeface="Rubik"/>
              <a:cs typeface="Rubik"/>
              <a:sym typeface="Rubik"/>
            </a:endParaRPr>
          </a:p>
          <a:p>
            <a:pPr indent="-317500" lvl="0" marL="457200" rtl="0" algn="l">
              <a:spcBef>
                <a:spcPts val="0"/>
              </a:spcBef>
              <a:spcAft>
                <a:spcPts val="0"/>
              </a:spcAft>
              <a:buSzPts val="1400"/>
              <a:buFont typeface="Rubik"/>
              <a:buChar char="●"/>
            </a:pPr>
            <a:r>
              <a:rPr lang="en" sz="1400">
                <a:latin typeface="Rubik"/>
                <a:ea typeface="Rubik"/>
                <a:cs typeface="Rubik"/>
                <a:sym typeface="Rubik"/>
              </a:rPr>
              <a:t>You can organize your ideas clearly</a:t>
            </a:r>
            <a:endParaRPr sz="1400">
              <a:latin typeface="Rubik"/>
              <a:ea typeface="Rubik"/>
              <a:cs typeface="Rubik"/>
              <a:sym typeface="Rubik"/>
            </a:endParaRPr>
          </a:p>
          <a:p>
            <a:pPr indent="-317500" lvl="0" marL="457200" rtl="0" algn="l">
              <a:spcBef>
                <a:spcPts val="0"/>
              </a:spcBef>
              <a:spcAft>
                <a:spcPts val="0"/>
              </a:spcAft>
              <a:buSzPts val="1400"/>
              <a:buFont typeface="Rubik"/>
              <a:buChar char="●"/>
            </a:pPr>
            <a:r>
              <a:rPr lang="en" sz="1400">
                <a:latin typeface="Rubik"/>
                <a:ea typeface="Rubik"/>
                <a:cs typeface="Rubik"/>
                <a:sym typeface="Rubik"/>
              </a:rPr>
              <a:t>You’ll never forget to buy milk!</a:t>
            </a:r>
            <a:endParaRPr sz="1400">
              <a:latin typeface="Rubik"/>
              <a:ea typeface="Rubik"/>
              <a:cs typeface="Rubik"/>
              <a:sym typeface="Rubik"/>
            </a:endParaRPr>
          </a:p>
          <a:p>
            <a:pPr indent="0" lvl="0" marL="0" rtl="0" algn="l">
              <a:spcBef>
                <a:spcPts val="1600"/>
              </a:spcBef>
              <a:spcAft>
                <a:spcPts val="0"/>
              </a:spcAft>
              <a:buNone/>
            </a:pPr>
            <a:r>
              <a:rPr lang="en" sz="1400">
                <a:latin typeface="Rubik"/>
                <a:ea typeface="Rubik"/>
                <a:cs typeface="Rubik"/>
                <a:sym typeface="Rubik"/>
              </a:rPr>
              <a:t>And the most important thing: the audience won’t miss the point of your presentation</a:t>
            </a:r>
            <a:endParaRPr sz="1400">
              <a:latin typeface="Rubik"/>
              <a:ea typeface="Rubik"/>
              <a:cs typeface="Rubik"/>
              <a:sym typeface="Rubik"/>
            </a:endParaRPr>
          </a:p>
          <a:p>
            <a:pPr indent="0" lvl="0" marL="0" rtl="0" algn="r">
              <a:spcBef>
                <a:spcPts val="1600"/>
              </a:spcBef>
              <a:spcAft>
                <a:spcPts val="1600"/>
              </a:spcAft>
              <a:buNone/>
            </a:pPr>
            <a:r>
              <a:t/>
            </a:r>
            <a:endParaRPr/>
          </a:p>
        </p:txBody>
      </p:sp>
      <p:sp>
        <p:nvSpPr>
          <p:cNvPr id="392" name="Google Shape;392;p38"/>
          <p:cNvSpPr txBox="1"/>
          <p:nvPr>
            <p:ph type="title"/>
          </p:nvPr>
        </p:nvSpPr>
        <p:spPr>
          <a:xfrm>
            <a:off x="611925" y="593000"/>
            <a:ext cx="2251800" cy="11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t>THE SLIDE TITLE GOES HERE!</a:t>
            </a:r>
            <a:endParaRPr sz="2600"/>
          </a:p>
        </p:txBody>
      </p:sp>
    </p:spTree>
  </p:cSld>
  <p:clrMapOvr>
    <a:masterClrMapping/>
  </p:clrMapOvr>
</p:sld>
</file>

<file path=ppt/theme/theme1.xml><?xml version="1.0" encoding="utf-8"?>
<a:theme xmlns:a="http://schemas.openxmlformats.org/drawingml/2006/main" xmlns:r="http://schemas.openxmlformats.org/officeDocument/2006/relationships" name="Puzzle Slideshow by Slidesgo">
  <a:themeElements>
    <a:clrScheme name="Simple Light">
      <a:dk1>
        <a:srgbClr val="73C6CB"/>
      </a:dk1>
      <a:lt1>
        <a:srgbClr val="FFFFFF"/>
      </a:lt1>
      <a:dk2>
        <a:srgbClr val="FAB21E"/>
      </a:dk2>
      <a:lt2>
        <a:srgbClr val="EB5858"/>
      </a:lt2>
      <a:accent1>
        <a:srgbClr val="E9B8BF"/>
      </a:accent1>
      <a:accent2>
        <a:srgbClr val="D8A4AF"/>
      </a:accent2>
      <a:accent3>
        <a:srgbClr val="625676"/>
      </a:accent3>
      <a:accent4>
        <a:srgbClr val="383A45"/>
      </a:accent4>
      <a:accent5>
        <a:srgbClr val="D6EBE1"/>
      </a:accent5>
      <a:accent6>
        <a:srgbClr val="088EA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